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66" r:id="rId4"/>
    <p:sldId id="265" r:id="rId5"/>
    <p:sldId id="267" r:id="rId6"/>
    <p:sldId id="272" r:id="rId7"/>
    <p:sldId id="270" r:id="rId8"/>
    <p:sldId id="268" r:id="rId9"/>
    <p:sldId id="273" r:id="rId10"/>
    <p:sldId id="271" r:id="rId11"/>
    <p:sldId id="269" r:id="rId12"/>
    <p:sldId id="274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0"/>
    <p:restoredTop sz="94705"/>
  </p:normalViewPr>
  <p:slideViewPr>
    <p:cSldViewPr snapToGrid="0" snapToObjects="1">
      <p:cViewPr>
        <p:scale>
          <a:sx n="123" d="100"/>
          <a:sy n="123" d="100"/>
        </p:scale>
        <p:origin x="1254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B23E-E910-1C45-B82C-1FFDB80468C5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B8EC9-867F-2E47-8D79-BDDB50F2F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71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B23E-E910-1C45-B82C-1FFDB80468C5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B8EC9-867F-2E47-8D79-BDDB50F2F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3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B23E-E910-1C45-B82C-1FFDB80468C5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B8EC9-867F-2E47-8D79-BDDB50F2F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3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B23E-E910-1C45-B82C-1FFDB80468C5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B8EC9-867F-2E47-8D79-BDDB50F2F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5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B23E-E910-1C45-B82C-1FFDB80468C5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B8EC9-867F-2E47-8D79-BDDB50F2F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32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B23E-E910-1C45-B82C-1FFDB80468C5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B8EC9-867F-2E47-8D79-BDDB50F2F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9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B23E-E910-1C45-B82C-1FFDB80468C5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B8EC9-867F-2E47-8D79-BDDB50F2F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0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B23E-E910-1C45-B82C-1FFDB80468C5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B8EC9-867F-2E47-8D79-BDDB50F2F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43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B23E-E910-1C45-B82C-1FFDB80468C5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B8EC9-867F-2E47-8D79-BDDB50F2F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1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B23E-E910-1C45-B82C-1FFDB80468C5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B8EC9-867F-2E47-8D79-BDDB50F2F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6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B23E-E910-1C45-B82C-1FFDB80468C5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B8EC9-867F-2E47-8D79-BDDB50F2F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9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7B23E-E910-1C45-B82C-1FFDB80468C5}" type="datetimeFigureOut">
              <a:rPr lang="en-US" smtClean="0"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B8EC9-867F-2E47-8D79-BDDB50F2F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17FC44-DB0B-F94F-A46A-CFB75C0A4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" y="0"/>
            <a:ext cx="9132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08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6040FC-09B0-9346-AF47-55E7A114C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535" b="27447"/>
          <a:stretch/>
        </p:blipFill>
        <p:spPr>
          <a:xfrm>
            <a:off x="1" y="5401733"/>
            <a:ext cx="9144000" cy="1456267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6EB958-FF3C-5749-AA74-9B4F19376E0B}"/>
              </a:ext>
            </a:extLst>
          </p:cNvPr>
          <p:cNvCxnSpPr/>
          <p:nvPr/>
        </p:nvCxnSpPr>
        <p:spPr>
          <a:xfrm>
            <a:off x="0" y="5401733"/>
            <a:ext cx="9144000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700B72A-D953-8442-810F-0F2A92023323}"/>
              </a:ext>
            </a:extLst>
          </p:cNvPr>
          <p:cNvSpPr txBox="1"/>
          <p:nvPr/>
        </p:nvSpPr>
        <p:spPr>
          <a:xfrm>
            <a:off x="508000" y="579359"/>
            <a:ext cx="812800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/>
              <a:t>18 </a:t>
            </a:r>
            <a:r>
              <a:rPr lang="en-US" sz="3200" b="1" i="1" dirty="0"/>
              <a:t>And immediately they left their nets</a:t>
            </a:r>
            <a:r>
              <a:rPr lang="en-US" sz="3200" dirty="0"/>
              <a:t> and followed him. </a:t>
            </a:r>
            <a:r>
              <a:rPr lang="en-US" sz="3200" b="1" baseline="30000" dirty="0"/>
              <a:t>19 </a:t>
            </a:r>
            <a:r>
              <a:rPr lang="en-US" sz="3200" dirty="0"/>
              <a:t>And going on a little farther, he saw James the son of Zebedee and John his brother, who were in their boat mending the nets. </a:t>
            </a:r>
            <a:r>
              <a:rPr lang="en-US" sz="3200" b="1" baseline="30000" dirty="0"/>
              <a:t>20 </a:t>
            </a:r>
            <a:r>
              <a:rPr lang="en-US" sz="3200" dirty="0"/>
              <a:t>And immediately he called them, and </a:t>
            </a:r>
            <a:r>
              <a:rPr lang="en-US" sz="3200" b="1" i="1" dirty="0"/>
              <a:t>they left their father Zebedee in the boat</a:t>
            </a:r>
            <a:r>
              <a:rPr lang="en-US" sz="3200" dirty="0"/>
              <a:t> with the hired servants and followed him.</a:t>
            </a:r>
          </a:p>
          <a:p>
            <a: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rPr>
              <a:t>						</a:t>
            </a:r>
          </a:p>
          <a:p>
            <a:endParaRPr lang="en-US" sz="27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</a:endParaRPr>
          </a:p>
          <a:p>
            <a: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rPr>
              <a:t>						Mark 1:18-20</a:t>
            </a:r>
          </a:p>
        </p:txBody>
      </p:sp>
    </p:spTree>
    <p:extLst>
      <p:ext uri="{BB962C8B-B14F-4D97-AF65-F5344CB8AC3E}">
        <p14:creationId xmlns:p14="http://schemas.microsoft.com/office/powerpoint/2010/main" val="3949185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6040FC-09B0-9346-AF47-55E7A114C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535" b="27447"/>
          <a:stretch/>
        </p:blipFill>
        <p:spPr>
          <a:xfrm>
            <a:off x="1" y="5401733"/>
            <a:ext cx="9144000" cy="1456267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6EB958-FF3C-5749-AA74-9B4F19376E0B}"/>
              </a:ext>
            </a:extLst>
          </p:cNvPr>
          <p:cNvCxnSpPr/>
          <p:nvPr/>
        </p:nvCxnSpPr>
        <p:spPr>
          <a:xfrm>
            <a:off x="0" y="5401733"/>
            <a:ext cx="9144000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700B72A-D953-8442-810F-0F2A92023323}"/>
              </a:ext>
            </a:extLst>
          </p:cNvPr>
          <p:cNvSpPr txBox="1"/>
          <p:nvPr/>
        </p:nvSpPr>
        <p:spPr>
          <a:xfrm>
            <a:off x="508000" y="325443"/>
            <a:ext cx="8128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rPr>
              <a:t>Marks of Following Jesus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9C4F98-C662-45CE-BACE-A749C2CF080D}"/>
              </a:ext>
            </a:extLst>
          </p:cNvPr>
          <p:cNvSpPr txBox="1"/>
          <p:nvPr/>
        </p:nvSpPr>
        <p:spPr>
          <a:xfrm>
            <a:off x="508000" y="937647"/>
            <a:ext cx="83027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2600" dirty="0"/>
              <a:t>Intimacy</a:t>
            </a:r>
          </a:p>
          <a:p>
            <a:pPr marL="514350" indent="-514350">
              <a:buAutoNum type="arabicParenR"/>
            </a:pPr>
            <a:r>
              <a:rPr lang="en-US" sz="2600" dirty="0"/>
              <a:t>Purpose</a:t>
            </a:r>
          </a:p>
          <a:p>
            <a:pPr marL="514350" indent="-514350">
              <a:buAutoNum type="arabicParenR"/>
            </a:pPr>
            <a:r>
              <a:rPr lang="en-US" sz="2600" dirty="0"/>
              <a:t>Single-minded</a:t>
            </a:r>
          </a:p>
        </p:txBody>
      </p:sp>
    </p:spTree>
    <p:extLst>
      <p:ext uri="{BB962C8B-B14F-4D97-AF65-F5344CB8AC3E}">
        <p14:creationId xmlns:p14="http://schemas.microsoft.com/office/powerpoint/2010/main" val="193601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6040FC-09B0-9346-AF47-55E7A114C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535" b="27447"/>
          <a:stretch/>
        </p:blipFill>
        <p:spPr>
          <a:xfrm>
            <a:off x="1" y="5401733"/>
            <a:ext cx="9144000" cy="1456267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6EB958-FF3C-5749-AA74-9B4F19376E0B}"/>
              </a:ext>
            </a:extLst>
          </p:cNvPr>
          <p:cNvCxnSpPr/>
          <p:nvPr/>
        </p:nvCxnSpPr>
        <p:spPr>
          <a:xfrm>
            <a:off x="0" y="5401733"/>
            <a:ext cx="9144000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700B72A-D953-8442-810F-0F2A92023323}"/>
              </a:ext>
            </a:extLst>
          </p:cNvPr>
          <p:cNvSpPr txBox="1"/>
          <p:nvPr/>
        </p:nvSpPr>
        <p:spPr>
          <a:xfrm>
            <a:off x="508000" y="325443"/>
            <a:ext cx="8128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rPr>
              <a:t>Marks of Following Jesus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9C4F98-C662-45CE-BACE-A749C2CF080D}"/>
              </a:ext>
            </a:extLst>
          </p:cNvPr>
          <p:cNvSpPr txBox="1"/>
          <p:nvPr/>
        </p:nvSpPr>
        <p:spPr>
          <a:xfrm>
            <a:off x="508000" y="937647"/>
            <a:ext cx="83027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2600" dirty="0"/>
              <a:t>Intimacy</a:t>
            </a:r>
          </a:p>
          <a:p>
            <a:pPr marL="514350" indent="-514350">
              <a:buAutoNum type="arabicParenR"/>
            </a:pPr>
            <a:r>
              <a:rPr lang="en-US" sz="2600" dirty="0"/>
              <a:t>Purpose</a:t>
            </a:r>
          </a:p>
          <a:p>
            <a:pPr marL="514350" indent="-514350">
              <a:buAutoNum type="arabicParenR"/>
            </a:pPr>
            <a:r>
              <a:rPr lang="en-US" sz="2600" dirty="0"/>
              <a:t>Single-minded</a:t>
            </a:r>
          </a:p>
          <a:p>
            <a:pPr marL="514350" indent="-514350">
              <a:buAutoNum type="arabicParenR"/>
            </a:pPr>
            <a:endParaRPr lang="en-US" sz="2600" dirty="0"/>
          </a:p>
          <a:p>
            <a:r>
              <a:rPr lang="en-US" sz="2600" i="1" dirty="0"/>
              <a:t>Application Questions:</a:t>
            </a:r>
          </a:p>
          <a:p>
            <a:r>
              <a:rPr lang="en-US" sz="2600" i="1" dirty="0"/>
              <a:t>-Where do you try to find your worth apart from Christ?</a:t>
            </a:r>
          </a:p>
          <a:p>
            <a:r>
              <a:rPr lang="en-US" sz="2600" i="1" dirty="0"/>
              <a:t>-When are you defensive about your performance?</a:t>
            </a:r>
          </a:p>
          <a:p>
            <a:r>
              <a:rPr lang="en-US" sz="2600" i="1" dirty="0"/>
              <a:t>-What relationship is strained because you are searching for approval?</a:t>
            </a:r>
          </a:p>
        </p:txBody>
      </p:sp>
    </p:spTree>
    <p:extLst>
      <p:ext uri="{BB962C8B-B14F-4D97-AF65-F5344CB8AC3E}">
        <p14:creationId xmlns:p14="http://schemas.microsoft.com/office/powerpoint/2010/main" val="1580090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6040FC-09B0-9346-AF47-55E7A114C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535" b="27447"/>
          <a:stretch/>
        </p:blipFill>
        <p:spPr>
          <a:xfrm>
            <a:off x="1" y="5401733"/>
            <a:ext cx="9144000" cy="1456267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6EB958-FF3C-5749-AA74-9B4F19376E0B}"/>
              </a:ext>
            </a:extLst>
          </p:cNvPr>
          <p:cNvCxnSpPr/>
          <p:nvPr/>
        </p:nvCxnSpPr>
        <p:spPr>
          <a:xfrm>
            <a:off x="0" y="5401733"/>
            <a:ext cx="9144000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700B72A-D953-8442-810F-0F2A92023323}"/>
              </a:ext>
            </a:extLst>
          </p:cNvPr>
          <p:cNvSpPr txBox="1"/>
          <p:nvPr/>
        </p:nvSpPr>
        <p:spPr>
          <a:xfrm>
            <a:off x="508000" y="325443"/>
            <a:ext cx="8128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rPr>
              <a:t>Marks of Following Jesus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9C4F98-C662-45CE-BACE-A749C2CF080D}"/>
              </a:ext>
            </a:extLst>
          </p:cNvPr>
          <p:cNvSpPr txBox="1"/>
          <p:nvPr/>
        </p:nvSpPr>
        <p:spPr>
          <a:xfrm>
            <a:off x="508000" y="937647"/>
            <a:ext cx="83027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2600" dirty="0"/>
              <a:t>Intimacy</a:t>
            </a:r>
          </a:p>
          <a:p>
            <a:pPr marL="514350" indent="-514350">
              <a:buAutoNum type="arabicParenR"/>
            </a:pPr>
            <a:r>
              <a:rPr lang="en-US" sz="2600" dirty="0"/>
              <a:t>Purpose</a:t>
            </a:r>
          </a:p>
          <a:p>
            <a:pPr marL="514350" indent="-514350">
              <a:buAutoNum type="arabicParenR"/>
            </a:pPr>
            <a:r>
              <a:rPr lang="en-US" sz="2600" dirty="0"/>
              <a:t>Single-minded</a:t>
            </a:r>
          </a:p>
        </p:txBody>
      </p:sp>
    </p:spTree>
    <p:extLst>
      <p:ext uri="{BB962C8B-B14F-4D97-AF65-F5344CB8AC3E}">
        <p14:creationId xmlns:p14="http://schemas.microsoft.com/office/powerpoint/2010/main" val="3179867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6040FC-09B0-9346-AF47-55E7A114C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535" b="27447"/>
          <a:stretch/>
        </p:blipFill>
        <p:spPr>
          <a:xfrm>
            <a:off x="1" y="5401733"/>
            <a:ext cx="9144000" cy="1456267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6EB958-FF3C-5749-AA74-9B4F19376E0B}"/>
              </a:ext>
            </a:extLst>
          </p:cNvPr>
          <p:cNvCxnSpPr/>
          <p:nvPr/>
        </p:nvCxnSpPr>
        <p:spPr>
          <a:xfrm>
            <a:off x="0" y="5401733"/>
            <a:ext cx="9144000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9EE04F2-AB49-6D42-87F4-EF9EA543F2F7}"/>
              </a:ext>
            </a:extLst>
          </p:cNvPr>
          <p:cNvSpPr/>
          <p:nvPr/>
        </p:nvSpPr>
        <p:spPr>
          <a:xfrm>
            <a:off x="2368517" y="826806"/>
            <a:ext cx="4406976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small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762000" dir="16080000">
                    <a:prstClr val="black">
                      <a:alpha val="50000"/>
                    </a:prstClr>
                  </a:innerShdw>
                  <a:reflection endPos="0" dist="50800" dir="5400000" sy="-100000" algn="bl" rotWithShape="0"/>
                </a:effectLst>
                <a:latin typeface="Helvetica" pitchFamily="2" charset="0"/>
                <a:cs typeface="Corsiva Hebrew" pitchFamily="2" charset="-79"/>
              </a:rPr>
              <a:t>Jesus’ Call </a:t>
            </a:r>
          </a:p>
          <a:p>
            <a:pPr algn="ctr"/>
            <a:r>
              <a:rPr lang="en-US" sz="4800" b="1" cap="small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762000" dir="16080000">
                    <a:prstClr val="black">
                      <a:alpha val="50000"/>
                    </a:prstClr>
                  </a:innerShdw>
                  <a:reflection endPos="0" dist="50800" dir="5400000" sy="-100000" algn="bl" rotWithShape="0"/>
                </a:effectLst>
                <a:latin typeface="Helvetica" pitchFamily="2" charset="0"/>
                <a:cs typeface="Corsiva Hebrew" pitchFamily="2" charset="-79"/>
              </a:rPr>
              <a:t>Redefines Life</a:t>
            </a:r>
            <a:endParaRPr lang="en-US" sz="6000" b="1" cap="small" spc="0" dirty="0">
              <a:ln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762000" dir="16080000">
                  <a:prstClr val="black">
                    <a:alpha val="50000"/>
                  </a:prstClr>
                </a:innerShdw>
                <a:reflection endPos="0" dist="50800" dir="5400000" sy="-100000" algn="bl" rotWithShape="0"/>
              </a:effectLst>
              <a:latin typeface="Helvetica" pitchFamily="2" charset="0"/>
              <a:cs typeface="Corsiva Hebrew" pitchFamily="2" charset="-79"/>
            </a:endParaRPr>
          </a:p>
          <a:p>
            <a:pPr algn="ctr"/>
            <a:endParaRPr lang="en-US" sz="5400" b="1" cap="small" dirty="0">
              <a:ln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762000" dir="16080000">
                  <a:prstClr val="black">
                    <a:alpha val="50000"/>
                  </a:prstClr>
                </a:innerShdw>
                <a:reflection endPos="0" dist="50800" dir="5400000" sy="-100000" algn="bl" rotWithShape="0"/>
              </a:effectLst>
              <a:latin typeface="Helvetica" pitchFamily="2" charset="0"/>
              <a:cs typeface="Corsiva Hebrew" pitchFamily="2" charset="-79"/>
            </a:endParaRPr>
          </a:p>
          <a:p>
            <a:pPr algn="ctr"/>
            <a:r>
              <a:rPr lang="en-US" sz="4800" b="1" cap="small" spc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762000" dir="16080000">
                    <a:prstClr val="black">
                      <a:alpha val="50000"/>
                    </a:prstClr>
                  </a:innerShdw>
                  <a:reflection endPos="0" dist="50800" dir="5400000" sy="-100000" algn="bl" rotWithShape="0"/>
                </a:effectLst>
                <a:latin typeface="Helvetica" pitchFamily="2" charset="0"/>
                <a:cs typeface="Corsiva Hebrew" pitchFamily="2" charset="-79"/>
              </a:rPr>
              <a:t>Mark 1:1-15</a:t>
            </a:r>
          </a:p>
        </p:txBody>
      </p:sp>
    </p:spTree>
    <p:extLst>
      <p:ext uri="{BB962C8B-B14F-4D97-AF65-F5344CB8AC3E}">
        <p14:creationId xmlns:p14="http://schemas.microsoft.com/office/powerpoint/2010/main" val="3119297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6040FC-09B0-9346-AF47-55E7A114C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535" b="27447"/>
          <a:stretch/>
        </p:blipFill>
        <p:spPr>
          <a:xfrm>
            <a:off x="1" y="5401733"/>
            <a:ext cx="9144000" cy="1456267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6EB958-FF3C-5749-AA74-9B4F19376E0B}"/>
              </a:ext>
            </a:extLst>
          </p:cNvPr>
          <p:cNvCxnSpPr/>
          <p:nvPr/>
        </p:nvCxnSpPr>
        <p:spPr>
          <a:xfrm>
            <a:off x="0" y="5401733"/>
            <a:ext cx="9144000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700B72A-D953-8442-810F-0F2A92023323}"/>
              </a:ext>
            </a:extLst>
          </p:cNvPr>
          <p:cNvSpPr txBox="1"/>
          <p:nvPr/>
        </p:nvSpPr>
        <p:spPr>
          <a:xfrm>
            <a:off x="508000" y="579359"/>
            <a:ext cx="81280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baseline="30000" dirty="0"/>
              <a:t>16 </a:t>
            </a:r>
            <a:r>
              <a:rPr lang="en-US" sz="2700" dirty="0"/>
              <a:t>Passing alongside the Sea of Galilee, he saw Simon and Andrew the brother of Simon casting a net into the sea, for they were fishermen.</a:t>
            </a:r>
            <a:r>
              <a:rPr lang="en-US" sz="2700" b="1" baseline="30000" dirty="0"/>
              <a:t>17 </a:t>
            </a:r>
            <a:r>
              <a:rPr lang="en-US" sz="2700" dirty="0"/>
              <a:t>And Jesus said to them, “Follow me, and I will make you become fishers of men.” </a:t>
            </a:r>
            <a:r>
              <a:rPr lang="en-US" sz="2700" b="1" baseline="30000" dirty="0"/>
              <a:t>18 </a:t>
            </a:r>
            <a:r>
              <a:rPr lang="en-US" sz="2700" dirty="0"/>
              <a:t>And immediately they left their nets and followed him. </a:t>
            </a:r>
            <a:r>
              <a:rPr lang="en-US" sz="2700" b="1" baseline="30000" dirty="0"/>
              <a:t>19 </a:t>
            </a:r>
            <a:r>
              <a:rPr lang="en-US" sz="2700" dirty="0"/>
              <a:t>And going on a little farther, he saw James the son of Zebedee and John his brother, who were in their boat mending the nets. </a:t>
            </a:r>
            <a:r>
              <a:rPr lang="en-US" sz="2700" b="1" baseline="30000" dirty="0"/>
              <a:t>20 </a:t>
            </a:r>
            <a:r>
              <a:rPr lang="en-US" sz="2700" dirty="0"/>
              <a:t>And immediately he called them, and they left their father Zebedee in the boat with the hired servants and followed him.</a:t>
            </a:r>
          </a:p>
          <a:p>
            <a: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rPr>
              <a:t>						Mark 1:16-20</a:t>
            </a:r>
          </a:p>
        </p:txBody>
      </p:sp>
    </p:spTree>
    <p:extLst>
      <p:ext uri="{BB962C8B-B14F-4D97-AF65-F5344CB8AC3E}">
        <p14:creationId xmlns:p14="http://schemas.microsoft.com/office/powerpoint/2010/main" val="2616444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6040FC-09B0-9346-AF47-55E7A114C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535" b="27447"/>
          <a:stretch/>
        </p:blipFill>
        <p:spPr>
          <a:xfrm>
            <a:off x="1" y="5401733"/>
            <a:ext cx="9144000" cy="1456267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6EB958-FF3C-5749-AA74-9B4F19376E0B}"/>
              </a:ext>
            </a:extLst>
          </p:cNvPr>
          <p:cNvCxnSpPr/>
          <p:nvPr/>
        </p:nvCxnSpPr>
        <p:spPr>
          <a:xfrm>
            <a:off x="0" y="5401733"/>
            <a:ext cx="9144000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700B72A-D953-8442-810F-0F2A92023323}"/>
              </a:ext>
            </a:extLst>
          </p:cNvPr>
          <p:cNvSpPr txBox="1"/>
          <p:nvPr/>
        </p:nvSpPr>
        <p:spPr>
          <a:xfrm>
            <a:off x="508000" y="579359"/>
            <a:ext cx="812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“</a:t>
            </a:r>
            <a:r>
              <a:rPr lang="en-US" sz="3600" b="1" i="1" dirty="0"/>
              <a:t>Follow me</a:t>
            </a:r>
            <a:r>
              <a:rPr lang="en-US" sz="3600" dirty="0"/>
              <a:t>, and I will make you become fishers of men.”</a:t>
            </a:r>
            <a:r>
              <a:rPr lang="en-US" sz="2700" dirty="0"/>
              <a:t> </a:t>
            </a:r>
            <a: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rPr>
              <a:t>						</a:t>
            </a:r>
          </a:p>
          <a:p>
            <a:endParaRPr lang="en-US" sz="27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</a:endParaRPr>
          </a:p>
          <a:p>
            <a:endParaRPr lang="en-US" sz="27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</a:endParaRPr>
          </a:p>
          <a:p>
            <a:endParaRPr lang="en-US" sz="27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</a:endParaRPr>
          </a:p>
          <a:p>
            <a:endParaRPr lang="en-US" sz="27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</a:endParaRPr>
          </a:p>
          <a:p>
            <a:endParaRPr lang="en-US" sz="27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</a:endParaRPr>
          </a:p>
          <a:p>
            <a:endParaRPr lang="en-US" sz="27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</a:endParaRPr>
          </a:p>
          <a:p>
            <a: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rPr>
              <a:t>							Mark 1:17</a:t>
            </a:r>
          </a:p>
        </p:txBody>
      </p:sp>
    </p:spTree>
    <p:extLst>
      <p:ext uri="{BB962C8B-B14F-4D97-AF65-F5344CB8AC3E}">
        <p14:creationId xmlns:p14="http://schemas.microsoft.com/office/powerpoint/2010/main" val="2397905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6040FC-09B0-9346-AF47-55E7A114C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535" b="27447"/>
          <a:stretch/>
        </p:blipFill>
        <p:spPr>
          <a:xfrm>
            <a:off x="1" y="5401733"/>
            <a:ext cx="9144000" cy="1456267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6EB958-FF3C-5749-AA74-9B4F19376E0B}"/>
              </a:ext>
            </a:extLst>
          </p:cNvPr>
          <p:cNvCxnSpPr/>
          <p:nvPr/>
        </p:nvCxnSpPr>
        <p:spPr>
          <a:xfrm>
            <a:off x="0" y="5401733"/>
            <a:ext cx="9144000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700B72A-D953-8442-810F-0F2A92023323}"/>
              </a:ext>
            </a:extLst>
          </p:cNvPr>
          <p:cNvSpPr txBox="1"/>
          <p:nvPr/>
        </p:nvSpPr>
        <p:spPr>
          <a:xfrm>
            <a:off x="508000" y="325443"/>
            <a:ext cx="8128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rPr>
              <a:t>Marks of Following Jesus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9C4F98-C662-45CE-BACE-A749C2CF080D}"/>
              </a:ext>
            </a:extLst>
          </p:cNvPr>
          <p:cNvSpPr txBox="1"/>
          <p:nvPr/>
        </p:nvSpPr>
        <p:spPr>
          <a:xfrm>
            <a:off x="508000" y="937647"/>
            <a:ext cx="83027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2600" dirty="0"/>
              <a:t>Intimacy</a:t>
            </a:r>
          </a:p>
        </p:txBody>
      </p:sp>
    </p:spTree>
    <p:extLst>
      <p:ext uri="{BB962C8B-B14F-4D97-AF65-F5344CB8AC3E}">
        <p14:creationId xmlns:p14="http://schemas.microsoft.com/office/powerpoint/2010/main" val="536382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6040FC-09B0-9346-AF47-55E7A114C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535" b="27447"/>
          <a:stretch/>
        </p:blipFill>
        <p:spPr>
          <a:xfrm>
            <a:off x="1" y="5401733"/>
            <a:ext cx="9144000" cy="1456267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6EB958-FF3C-5749-AA74-9B4F19376E0B}"/>
              </a:ext>
            </a:extLst>
          </p:cNvPr>
          <p:cNvCxnSpPr/>
          <p:nvPr/>
        </p:nvCxnSpPr>
        <p:spPr>
          <a:xfrm>
            <a:off x="0" y="5401733"/>
            <a:ext cx="9144000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700B72A-D953-8442-810F-0F2A92023323}"/>
              </a:ext>
            </a:extLst>
          </p:cNvPr>
          <p:cNvSpPr txBox="1"/>
          <p:nvPr/>
        </p:nvSpPr>
        <p:spPr>
          <a:xfrm>
            <a:off x="508000" y="325443"/>
            <a:ext cx="8128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rPr>
              <a:t>Marks of Following Jesus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9C4F98-C662-45CE-BACE-A749C2CF080D}"/>
              </a:ext>
            </a:extLst>
          </p:cNvPr>
          <p:cNvSpPr txBox="1"/>
          <p:nvPr/>
        </p:nvSpPr>
        <p:spPr>
          <a:xfrm>
            <a:off x="508000" y="937647"/>
            <a:ext cx="83027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2600" dirty="0"/>
              <a:t>Intimacy</a:t>
            </a:r>
          </a:p>
          <a:p>
            <a:pPr marL="514350" indent="-514350">
              <a:buAutoNum type="arabicParenR"/>
            </a:pPr>
            <a:endParaRPr lang="en-US" sz="2600" dirty="0"/>
          </a:p>
          <a:p>
            <a:r>
              <a:rPr lang="en-US" sz="2600" i="1" dirty="0"/>
              <a:t>Application Questions:</a:t>
            </a:r>
          </a:p>
          <a:p>
            <a:r>
              <a:rPr lang="en-US" sz="2600" i="1" dirty="0"/>
              <a:t>-Is your life marked by intimacy with Jesus?</a:t>
            </a:r>
          </a:p>
          <a:p>
            <a:r>
              <a:rPr lang="en-US" sz="2600" i="1" dirty="0"/>
              <a:t>-How and when is Jesus calling you to be with Him?</a:t>
            </a:r>
          </a:p>
          <a:p>
            <a:r>
              <a:rPr lang="en-US" sz="2600" i="1" dirty="0"/>
              <a:t>-What would need to change in your life for this to mark your life?</a:t>
            </a:r>
          </a:p>
        </p:txBody>
      </p:sp>
    </p:spTree>
    <p:extLst>
      <p:ext uri="{BB962C8B-B14F-4D97-AF65-F5344CB8AC3E}">
        <p14:creationId xmlns:p14="http://schemas.microsoft.com/office/powerpoint/2010/main" val="2548039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6040FC-09B0-9346-AF47-55E7A114C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535" b="27447"/>
          <a:stretch/>
        </p:blipFill>
        <p:spPr>
          <a:xfrm>
            <a:off x="1" y="5401733"/>
            <a:ext cx="9144000" cy="1456267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6EB958-FF3C-5749-AA74-9B4F19376E0B}"/>
              </a:ext>
            </a:extLst>
          </p:cNvPr>
          <p:cNvCxnSpPr/>
          <p:nvPr/>
        </p:nvCxnSpPr>
        <p:spPr>
          <a:xfrm>
            <a:off x="0" y="5401733"/>
            <a:ext cx="9144000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700B72A-D953-8442-810F-0F2A92023323}"/>
              </a:ext>
            </a:extLst>
          </p:cNvPr>
          <p:cNvSpPr txBox="1"/>
          <p:nvPr/>
        </p:nvSpPr>
        <p:spPr>
          <a:xfrm>
            <a:off x="508000" y="579359"/>
            <a:ext cx="812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“Follow me, </a:t>
            </a:r>
            <a:r>
              <a:rPr lang="en-US" sz="3600" b="1" i="1" dirty="0"/>
              <a:t>and I will make you become fishers of men</a:t>
            </a:r>
            <a:r>
              <a:rPr lang="en-US" sz="3600" dirty="0"/>
              <a:t>.”</a:t>
            </a:r>
            <a:r>
              <a:rPr lang="en-US" sz="2700" dirty="0"/>
              <a:t> </a:t>
            </a:r>
            <a: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rPr>
              <a:t>						</a:t>
            </a:r>
          </a:p>
          <a:p>
            <a:endParaRPr lang="en-US" sz="27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</a:endParaRPr>
          </a:p>
          <a:p>
            <a:endParaRPr lang="en-US" sz="27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</a:endParaRPr>
          </a:p>
          <a:p>
            <a:endParaRPr lang="en-US" sz="27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</a:endParaRPr>
          </a:p>
          <a:p>
            <a:endParaRPr lang="en-US" sz="27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</a:endParaRPr>
          </a:p>
          <a:p>
            <a:endParaRPr lang="en-US" sz="27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</a:endParaRPr>
          </a:p>
          <a:p>
            <a:endParaRPr lang="en-US" sz="27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</a:endParaRPr>
          </a:p>
          <a:p>
            <a: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rPr>
              <a:t>							Mark 1:17</a:t>
            </a:r>
          </a:p>
        </p:txBody>
      </p:sp>
    </p:spTree>
    <p:extLst>
      <p:ext uri="{BB962C8B-B14F-4D97-AF65-F5344CB8AC3E}">
        <p14:creationId xmlns:p14="http://schemas.microsoft.com/office/powerpoint/2010/main" val="3863530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6040FC-09B0-9346-AF47-55E7A114C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535" b="27447"/>
          <a:stretch/>
        </p:blipFill>
        <p:spPr>
          <a:xfrm>
            <a:off x="1" y="5401733"/>
            <a:ext cx="9144000" cy="1456267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6EB958-FF3C-5749-AA74-9B4F19376E0B}"/>
              </a:ext>
            </a:extLst>
          </p:cNvPr>
          <p:cNvCxnSpPr/>
          <p:nvPr/>
        </p:nvCxnSpPr>
        <p:spPr>
          <a:xfrm>
            <a:off x="0" y="5401733"/>
            <a:ext cx="9144000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700B72A-D953-8442-810F-0F2A92023323}"/>
              </a:ext>
            </a:extLst>
          </p:cNvPr>
          <p:cNvSpPr txBox="1"/>
          <p:nvPr/>
        </p:nvSpPr>
        <p:spPr>
          <a:xfrm>
            <a:off x="508000" y="325443"/>
            <a:ext cx="8128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rPr>
              <a:t>Marks of Following Jesus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9C4F98-C662-45CE-BACE-A749C2CF080D}"/>
              </a:ext>
            </a:extLst>
          </p:cNvPr>
          <p:cNvSpPr txBox="1"/>
          <p:nvPr/>
        </p:nvSpPr>
        <p:spPr>
          <a:xfrm>
            <a:off x="508000" y="937647"/>
            <a:ext cx="83027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2600" dirty="0"/>
              <a:t>Intimacy</a:t>
            </a:r>
          </a:p>
          <a:p>
            <a:pPr marL="514350" indent="-514350">
              <a:buAutoNum type="arabicParenR"/>
            </a:pPr>
            <a:r>
              <a:rPr lang="en-US" sz="2600" dirty="0"/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1025149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6040FC-09B0-9346-AF47-55E7A114C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535" b="27447"/>
          <a:stretch/>
        </p:blipFill>
        <p:spPr>
          <a:xfrm>
            <a:off x="1" y="5401733"/>
            <a:ext cx="9144000" cy="1456267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6EB958-FF3C-5749-AA74-9B4F19376E0B}"/>
              </a:ext>
            </a:extLst>
          </p:cNvPr>
          <p:cNvCxnSpPr/>
          <p:nvPr/>
        </p:nvCxnSpPr>
        <p:spPr>
          <a:xfrm>
            <a:off x="0" y="5401733"/>
            <a:ext cx="9144000" cy="0"/>
          </a:xfrm>
          <a:prstGeom prst="line">
            <a:avLst/>
          </a:prstGeom>
          <a:ln w="444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700B72A-D953-8442-810F-0F2A92023323}"/>
              </a:ext>
            </a:extLst>
          </p:cNvPr>
          <p:cNvSpPr txBox="1"/>
          <p:nvPr/>
        </p:nvSpPr>
        <p:spPr>
          <a:xfrm>
            <a:off x="508000" y="325443"/>
            <a:ext cx="8128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rPr>
              <a:t>Marks of Following Jesus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9C4F98-C662-45CE-BACE-A749C2CF080D}"/>
              </a:ext>
            </a:extLst>
          </p:cNvPr>
          <p:cNvSpPr txBox="1"/>
          <p:nvPr/>
        </p:nvSpPr>
        <p:spPr>
          <a:xfrm>
            <a:off x="508000" y="937647"/>
            <a:ext cx="83027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2600" dirty="0"/>
              <a:t>Intimacy</a:t>
            </a:r>
          </a:p>
          <a:p>
            <a:pPr marL="514350" indent="-514350">
              <a:buAutoNum type="arabicParenR"/>
            </a:pPr>
            <a:r>
              <a:rPr lang="en-US" sz="2600" dirty="0"/>
              <a:t>Purpose</a:t>
            </a:r>
          </a:p>
          <a:p>
            <a:pPr marL="514350" indent="-514350">
              <a:buAutoNum type="arabicParenR"/>
            </a:pPr>
            <a:endParaRPr lang="en-US" sz="2600" dirty="0"/>
          </a:p>
          <a:p>
            <a:r>
              <a:rPr lang="en-US" sz="2600" i="1" dirty="0"/>
              <a:t>Application Questions:</a:t>
            </a:r>
          </a:p>
          <a:p>
            <a:r>
              <a:rPr lang="en-US" sz="2600" i="1" dirty="0"/>
              <a:t>-Are you becoming a fisher of men?  </a:t>
            </a:r>
          </a:p>
          <a:p>
            <a:r>
              <a:rPr lang="en-US" sz="2600" i="1" dirty="0"/>
              <a:t>-Do you see Jesus growing that heart and perspective in you?</a:t>
            </a:r>
          </a:p>
          <a:p>
            <a:r>
              <a:rPr lang="en-US" sz="2600" i="1" dirty="0"/>
              <a:t>-Who is one person around your life that you can begin to pray that God would move in them?</a:t>
            </a:r>
          </a:p>
        </p:txBody>
      </p:sp>
    </p:spTree>
    <p:extLst>
      <p:ext uri="{BB962C8B-B14F-4D97-AF65-F5344CB8AC3E}">
        <p14:creationId xmlns:p14="http://schemas.microsoft.com/office/powerpoint/2010/main" val="279857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309995CF-FCA9-E641-BA8F-E852326C20EF}" vid="{5E6459F3-700E-B94F-9F00-95DA703BBE3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King of the Kingdom</Template>
  <TotalTime>292</TotalTime>
  <Words>197</Words>
  <Application>Microsoft Office PowerPoint</Application>
  <PresentationFormat>On-screen Show (4:3)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Nate Sapp</dc:creator>
  <cp:lastModifiedBy>Nate Sapp</cp:lastModifiedBy>
  <cp:revision>5</cp:revision>
  <dcterms:created xsi:type="dcterms:W3CDTF">2019-02-02T17:36:53Z</dcterms:created>
  <dcterms:modified xsi:type="dcterms:W3CDTF">2019-02-02T22:29:33Z</dcterms:modified>
</cp:coreProperties>
</file>