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1122362"/>
            <a:ext cx="77724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9"/>
            <a:ext cx="7886701"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628650" y="1825625"/>
            <a:ext cx="38862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29841" y="365125"/>
            <a:ext cx="7886701" cy="1325564"/>
          </a:xfrm>
          <a:prstGeom prst="rect">
            <a:avLst/>
          </a:prstGeom>
        </p:spPr>
        <p:txBody>
          <a:bodyPr/>
          <a:lstStyle/>
          <a:p>
            <a:pPr/>
            <a:r>
              <a:t>Title Text</a:t>
            </a:r>
          </a:p>
        </p:txBody>
      </p:sp>
      <p:sp>
        <p:nvSpPr>
          <p:cNvPr id="48" name="Body Level One…"/>
          <p:cNvSpPr txBox="1"/>
          <p:nvPr>
            <p:ph type="body" sz="quarter" idx="1"/>
          </p:nvPr>
        </p:nvSpPr>
        <p:spPr>
          <a:xfrm>
            <a:off x="629841" y="1681163"/>
            <a:ext cx="3868341" cy="823913"/>
          </a:xfrm>
          <a:prstGeom prst="rect">
            <a:avLst/>
          </a:prstGeom>
        </p:spPr>
        <p:txBody>
          <a:bodyPr anchor="b"/>
          <a:lstStyle>
            <a:lvl1pPr marL="0" indent="0" defTabSz="457200">
              <a:lnSpc>
                <a:spcPct val="100000"/>
              </a:lnSpc>
              <a:spcBef>
                <a:spcPts val="0"/>
              </a:spcBef>
              <a:buSzTx/>
              <a:buFontTx/>
              <a:buNone/>
              <a:defRPr sz="2000">
                <a:uFill>
                  <a:solidFill>
                    <a:srgbClr val="000000"/>
                  </a:solidFill>
                </a:uFill>
              </a:defRPr>
            </a:lvl1pPr>
            <a:lvl2pPr marL="0" indent="457200" defTabSz="457200">
              <a:lnSpc>
                <a:spcPct val="100000"/>
              </a:lnSpc>
              <a:spcBef>
                <a:spcPts val="0"/>
              </a:spcBef>
              <a:buSzTx/>
              <a:buFontTx/>
              <a:buNone/>
              <a:defRPr sz="2000">
                <a:uFill>
                  <a:solidFill>
                    <a:srgbClr val="000000"/>
                  </a:solidFill>
                </a:uFill>
              </a:defRPr>
            </a:lvl2pPr>
            <a:lvl3pPr marL="0" indent="914400" defTabSz="457200">
              <a:lnSpc>
                <a:spcPct val="100000"/>
              </a:lnSpc>
              <a:spcBef>
                <a:spcPts val="0"/>
              </a:spcBef>
              <a:buSzTx/>
              <a:buFontTx/>
              <a:buNone/>
              <a:defRPr sz="2000">
                <a:uFill>
                  <a:solidFill>
                    <a:srgbClr val="000000"/>
                  </a:solidFill>
                </a:uFill>
              </a:defRPr>
            </a:lvl3pPr>
            <a:lvl4pPr marL="0" indent="1371600" defTabSz="457200">
              <a:lnSpc>
                <a:spcPct val="100000"/>
              </a:lnSpc>
              <a:spcBef>
                <a:spcPts val="0"/>
              </a:spcBef>
              <a:buSzTx/>
              <a:buFontTx/>
              <a:buNone/>
              <a:defRPr sz="2000">
                <a:uFill>
                  <a:solidFill>
                    <a:srgbClr val="000000"/>
                  </a:solidFill>
                </a:uFill>
              </a:defRPr>
            </a:lvl4pPr>
            <a:lvl5pPr marL="0" indent="1828800" defTabSz="457200">
              <a:lnSpc>
                <a:spcPct val="100000"/>
              </a:lnSpc>
              <a:spcBef>
                <a:spcPts val="0"/>
              </a:spcBef>
              <a:buSzTx/>
              <a:buFontTx/>
              <a:buNone/>
              <a:defRPr sz="2000">
                <a:uFill>
                  <a:solidFill>
                    <a:srgbClr val="000000"/>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29149" y="1681163"/>
            <a:ext cx="3887393" cy="823913"/>
          </a:xfrm>
          <a:prstGeom prst="rect">
            <a:avLst/>
          </a:prstGeom>
        </p:spPr>
        <p:txBody>
          <a:bodyPr anchor="b"/>
          <a:lstStyle/>
          <a:p>
            <a:pPr marL="0" indent="0">
              <a:buSzTx/>
              <a:buFontTx/>
              <a:buNone/>
              <a:defRPr b="1" sz="2400">
                <a:latin typeface="+mn-lt"/>
                <a:ea typeface="+mn-ea"/>
                <a:cs typeface="+mn-cs"/>
                <a:sym typeface="Helvetica"/>
              </a:defRPr>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629840" y="2057400"/>
            <a:ext cx="2949180"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29841" y="457200"/>
            <a:ext cx="2949178"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3887391" y="987425"/>
            <a:ext cx="4629151" cy="4873626"/>
          </a:xfrm>
          <a:prstGeom prst="rect">
            <a:avLst/>
          </a:prstGeom>
        </p:spPr>
        <p:txBody>
          <a:bodyPr lIns="91439" rIns="91439">
            <a:noAutofit/>
          </a:bodyPr>
          <a:lstStyle/>
          <a:p>
            <a:pPr/>
          </a:p>
        </p:txBody>
      </p:sp>
      <p:sp>
        <p:nvSpPr>
          <p:cNvPr id="84" name="Body Level One…"/>
          <p:cNvSpPr txBox="1"/>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256726" y="6414761"/>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prstGeom prst="rect">
            <a:avLst/>
          </a:prstGeom>
        </p:spPr>
        <p:txBody>
          <a:bodyPr/>
          <a:lstStyle/>
          <a:p>
            <a:pPr/>
          </a:p>
        </p:txBody>
      </p:sp>
      <p:sp>
        <p:nvSpPr>
          <p:cNvPr id="95" name="Subtitle 2"/>
          <p:cNvSpPr txBox="1"/>
          <p:nvPr>
            <p:ph type="subTitle" sz="quarter" idx="1"/>
          </p:nvPr>
        </p:nvSpPr>
        <p:spPr>
          <a:xfrm>
            <a:off x="1143000" y="3602037"/>
            <a:ext cx="6858000" cy="1655762"/>
          </a:xfrm>
          <a:prstGeom prst="rect">
            <a:avLst/>
          </a:prstGeom>
        </p:spPr>
        <p:txBody>
          <a:bodyPr/>
          <a:lstStyle/>
          <a:p>
            <a:pPr/>
          </a:p>
        </p:txBody>
      </p:sp>
      <p:pic>
        <p:nvPicPr>
          <p:cNvPr id="96" name="Picture 4" descr="Picture 4"/>
          <p:cNvPicPr>
            <a:picLocks noChangeAspect="1"/>
          </p:cNvPicPr>
          <p:nvPr/>
        </p:nvPicPr>
        <p:blipFill>
          <a:blip r:embed="rId2">
            <a:extLst/>
          </a:blip>
          <a:stretch>
            <a:fillRect/>
          </a:stretch>
        </p:blipFill>
        <p:spPr>
          <a:xfrm>
            <a:off x="0" y="0"/>
            <a:ext cx="9144000" cy="685714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Psalm 37:7…"/>
          <p:cNvSpPr txBox="1"/>
          <p:nvPr>
            <p:ph type="body" idx="4294967295"/>
          </p:nvPr>
        </p:nvSpPr>
        <p:spPr>
          <a:xfrm>
            <a:off x="457200" y="1600200"/>
            <a:ext cx="8229600" cy="5257800"/>
          </a:xfrm>
          <a:prstGeom prst="rect">
            <a:avLst/>
          </a:prstGeom>
        </p:spPr>
        <p:txBody>
          <a:bodyPr/>
          <a:lstStyle/>
          <a:p>
            <a:pPr marL="0" indent="0">
              <a:buSzTx/>
              <a:buFontTx/>
              <a:buNone/>
            </a:pPr>
            <a:r>
              <a:t>Psalm 37:7</a:t>
            </a:r>
          </a:p>
          <a:p>
            <a:pPr marL="0" indent="0">
              <a:buSzTx/>
              <a:buFontTx/>
              <a:buNone/>
            </a:pPr>
            <a:r>
              <a:t>Be still before the Lord and wait patiently for him.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Psalm 37:7…"/>
          <p:cNvSpPr txBox="1"/>
          <p:nvPr>
            <p:ph type="body" idx="4294967295"/>
          </p:nvPr>
        </p:nvSpPr>
        <p:spPr>
          <a:xfrm>
            <a:off x="457200" y="1600200"/>
            <a:ext cx="8229600" cy="5257800"/>
          </a:xfrm>
          <a:prstGeom prst="rect">
            <a:avLst/>
          </a:prstGeom>
        </p:spPr>
        <p:txBody>
          <a:bodyPr/>
          <a:lstStyle/>
          <a:p>
            <a:pPr marL="0" indent="0">
              <a:buSzTx/>
              <a:buFontTx/>
              <a:buNone/>
            </a:pPr>
            <a:r>
              <a:t>Psalm 37:7</a:t>
            </a:r>
          </a:p>
          <a:p>
            <a:pPr marL="0" indent="0">
              <a:buSzTx/>
              <a:buFontTx/>
              <a:buNone/>
            </a:pPr>
            <a:r>
              <a:t>Be still before the Lord and wait patiently for him.</a:t>
            </a:r>
          </a:p>
          <a:p>
            <a:pPr marL="0" indent="0">
              <a:buSzTx/>
              <a:buFontTx/>
              <a:buNone/>
            </a:pPr>
          </a:p>
          <a:p>
            <a:pPr marL="0" indent="0">
              <a:buSzTx/>
              <a:buFontTx/>
              <a:buNone/>
            </a:pPr>
            <a:r>
              <a:t>Psalm 62:5</a:t>
            </a:r>
          </a:p>
          <a:p>
            <a:pPr marL="0" indent="0">
              <a:buSzTx/>
              <a:buFontTx/>
              <a:buNone/>
            </a:pPr>
            <a:r>
              <a:t>For God alone, O my soul, wait in silence, for my hope is from him.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peaking"/>
          <p:cNvSpPr txBox="1"/>
          <p:nvPr>
            <p:ph type="title"/>
          </p:nvPr>
        </p:nvSpPr>
        <p:spPr>
          <a:prstGeom prst="rect">
            <a:avLst/>
          </a:prstGeom>
        </p:spPr>
        <p:txBody>
          <a:bodyPr/>
          <a:lstStyle>
            <a:lvl1pPr algn="ctr"/>
          </a:lstStyle>
          <a:p>
            <a:pPr/>
            <a:r>
              <a:t>Speaking</a:t>
            </a:r>
          </a:p>
        </p:txBody>
      </p:sp>
      <p:sp>
        <p:nvSpPr>
          <p:cNvPr id="123" name="John 11:41…"/>
          <p:cNvSpPr txBox="1"/>
          <p:nvPr>
            <p:ph type="body" idx="1"/>
          </p:nvPr>
        </p:nvSpPr>
        <p:spPr>
          <a:prstGeom prst="rect">
            <a:avLst/>
          </a:prstGeom>
        </p:spPr>
        <p:txBody>
          <a:bodyPr/>
          <a:lstStyle/>
          <a:p>
            <a:pPr marL="0" indent="0">
              <a:buSzTx/>
              <a:buFontTx/>
              <a:buNone/>
            </a:pPr>
            <a:r>
              <a:t>John 11:41</a:t>
            </a:r>
          </a:p>
          <a:p>
            <a:pPr marL="0" indent="0">
              <a:buSzTx/>
              <a:buFontTx/>
              <a:buNone/>
            </a:pPr>
            <a:r>
              <a:t>“Father, I thank you that you have heard me.”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peaking"/>
          <p:cNvSpPr txBox="1"/>
          <p:nvPr>
            <p:ph type="title"/>
          </p:nvPr>
        </p:nvSpPr>
        <p:spPr>
          <a:prstGeom prst="rect">
            <a:avLst/>
          </a:prstGeom>
        </p:spPr>
        <p:txBody>
          <a:bodyPr/>
          <a:lstStyle>
            <a:lvl1pPr algn="ctr"/>
          </a:lstStyle>
          <a:p>
            <a:pPr/>
            <a:r>
              <a:t>Speaking</a:t>
            </a:r>
          </a:p>
        </p:txBody>
      </p:sp>
      <p:sp>
        <p:nvSpPr>
          <p:cNvPr id="126" name="John 11:41…"/>
          <p:cNvSpPr txBox="1"/>
          <p:nvPr>
            <p:ph type="body" idx="1"/>
          </p:nvPr>
        </p:nvSpPr>
        <p:spPr>
          <a:prstGeom prst="rect">
            <a:avLst/>
          </a:prstGeom>
        </p:spPr>
        <p:txBody>
          <a:bodyPr/>
          <a:lstStyle/>
          <a:p>
            <a:pPr marL="0" indent="0">
              <a:buSzTx/>
              <a:buFontTx/>
              <a:buNone/>
            </a:pPr>
            <a:r>
              <a:t>John 11:41</a:t>
            </a:r>
          </a:p>
          <a:p>
            <a:pPr marL="0" indent="0">
              <a:buSzTx/>
              <a:buFontTx/>
              <a:buNone/>
            </a:pPr>
            <a:r>
              <a:t>“Father, I thank you that you have heard me.”</a:t>
            </a:r>
          </a:p>
          <a:p>
            <a:pPr marL="0" indent="0">
              <a:buSzTx/>
              <a:buFontTx/>
              <a:buNone/>
            </a:pPr>
          </a:p>
          <a:p>
            <a:pPr marL="0" indent="0">
              <a:buSzTx/>
              <a:buFontTx/>
              <a:buNone/>
            </a:pPr>
            <a:r>
              <a:t>1 John 5:14</a:t>
            </a:r>
          </a:p>
          <a:p>
            <a:pPr marL="0" indent="0">
              <a:buSzTx/>
              <a:buFontTx/>
              <a:buNone/>
            </a:pPr>
            <a:r>
              <a:t>And this is the confidence that we have toward him, that if we ask anything according to his will he hears us.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omans 8:26…"/>
          <p:cNvSpPr txBox="1"/>
          <p:nvPr>
            <p:ph type="body" idx="4294967295"/>
          </p:nvPr>
        </p:nvSpPr>
        <p:spPr>
          <a:xfrm>
            <a:off x="457200" y="578792"/>
            <a:ext cx="8229600" cy="6279208"/>
          </a:xfrm>
          <a:prstGeom prst="rect">
            <a:avLst/>
          </a:prstGeom>
        </p:spPr>
        <p:txBody>
          <a:bodyPr/>
          <a:lstStyle/>
          <a:p>
            <a:pPr marL="0" indent="0">
              <a:buSzTx/>
              <a:buFontTx/>
              <a:buNone/>
            </a:pPr>
            <a:r>
              <a:t>Romans 8:26</a:t>
            </a:r>
          </a:p>
          <a:p>
            <a:pPr marL="0" indent="0">
              <a:buSzTx/>
              <a:buFontTx/>
              <a:buNone/>
            </a:pPr>
            <a:r>
              <a:t>Likewise the Spirit helps us in our weakness. For we do not know what to pray for as we ought, but the Spirit Himself intercedes for us with groanings too deep for words.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Faith"/>
          <p:cNvSpPr txBox="1"/>
          <p:nvPr>
            <p:ph type="title"/>
          </p:nvPr>
        </p:nvSpPr>
        <p:spPr>
          <a:prstGeom prst="rect">
            <a:avLst/>
          </a:prstGeom>
        </p:spPr>
        <p:txBody>
          <a:bodyPr/>
          <a:lstStyle/>
          <a:p>
            <a:pPr algn="ctr"/>
            <a:r>
              <a:t>Faith</a:t>
            </a:r>
          </a:p>
          <a:p>
            <a:pPr algn="ctr"/>
          </a:p>
        </p:txBody>
      </p:sp>
      <p:sp>
        <p:nvSpPr>
          <p:cNvPr id="131" name="Body"/>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Hebrews 11:6…"/>
          <p:cNvSpPr txBox="1"/>
          <p:nvPr>
            <p:ph type="body" idx="4294967295"/>
          </p:nvPr>
        </p:nvSpPr>
        <p:spPr>
          <a:xfrm>
            <a:off x="457200" y="1600200"/>
            <a:ext cx="8229600" cy="5257800"/>
          </a:xfrm>
          <a:prstGeom prst="rect">
            <a:avLst/>
          </a:prstGeom>
        </p:spPr>
        <p:txBody>
          <a:bodyPr/>
          <a:lstStyle/>
          <a:p>
            <a:pPr marL="0" indent="0">
              <a:buSzTx/>
              <a:buFontTx/>
              <a:buNone/>
            </a:pPr>
            <a:r>
              <a:t>Hebrews 11:6</a:t>
            </a:r>
          </a:p>
          <a:p>
            <a:pPr marL="0" indent="0">
              <a:buSzTx/>
              <a:buFontTx/>
              <a:buNone/>
            </a:pPr>
            <a:r>
              <a:t>And without faith it is impossible to please him, for whoever would draw near to God must believe that he exists and that he rewards those who seek him.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Hebrews 10:23…"/>
          <p:cNvSpPr txBox="1"/>
          <p:nvPr>
            <p:ph type="body" idx="4294967295"/>
          </p:nvPr>
        </p:nvSpPr>
        <p:spPr>
          <a:xfrm>
            <a:off x="457200" y="517475"/>
            <a:ext cx="8229600" cy="6340525"/>
          </a:xfrm>
          <a:prstGeom prst="rect">
            <a:avLst/>
          </a:prstGeom>
        </p:spPr>
        <p:txBody>
          <a:bodyPr/>
          <a:lstStyle/>
          <a:p>
            <a:pPr marL="0" indent="0">
              <a:buSzTx/>
              <a:buFontTx/>
              <a:buNone/>
            </a:pPr>
            <a:r>
              <a:t>Hebrews 10:23</a:t>
            </a:r>
          </a:p>
          <a:p>
            <a:pPr marL="0" indent="0">
              <a:buSzTx/>
              <a:buFontTx/>
              <a:buNone/>
            </a:pPr>
            <a:r>
              <a:t>He who promised is faithful.</a:t>
            </a:r>
          </a:p>
          <a:p>
            <a:pPr marL="0" indent="0">
              <a:buSzTx/>
              <a:buFontTx/>
              <a:buNone/>
            </a:pPr>
          </a:p>
          <a:p>
            <a:pPr marL="0" indent="0">
              <a:buSzTx/>
              <a:buFontTx/>
              <a:buNone/>
            </a:pPr>
            <a:r>
              <a:t>1 Thessalonians 5:24</a:t>
            </a:r>
          </a:p>
          <a:p>
            <a:pPr marL="0" indent="0">
              <a:buSzTx/>
              <a:buFontTx/>
              <a:buNone/>
            </a:pPr>
            <a:r>
              <a:t>He who calls you is faithful.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Psalm 27:4…"/>
          <p:cNvSpPr txBox="1"/>
          <p:nvPr>
            <p:ph type="body" idx="4294967295"/>
          </p:nvPr>
        </p:nvSpPr>
        <p:spPr>
          <a:xfrm>
            <a:off x="457200" y="608210"/>
            <a:ext cx="8229600" cy="6249790"/>
          </a:xfrm>
          <a:prstGeom prst="rect">
            <a:avLst/>
          </a:prstGeom>
        </p:spPr>
        <p:txBody>
          <a:bodyPr/>
          <a:lstStyle/>
          <a:p>
            <a:pPr marL="0" indent="0">
              <a:buSzTx/>
              <a:buFontTx/>
              <a:buNone/>
            </a:pPr>
            <a:r>
              <a:t>Psalm 27:4</a:t>
            </a:r>
          </a:p>
          <a:p>
            <a:pPr marL="0" indent="0">
              <a:buSzTx/>
              <a:buFontTx/>
              <a:buNone/>
            </a:pPr>
            <a:r>
              <a:t>One thing have I asked of the Lord, that will I seek after; that I may dwell in the house of the Lord all the days of my life, to </a:t>
            </a:r>
            <a:r>
              <a:rPr u="sng"/>
              <a:t>gaze upon the beauty of the Lord</a:t>
            </a:r>
            <a:r>
              <a:t> and to inquire in His temple.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Gaze.tif" descr="Gaze.tif"/>
          <p:cNvPicPr>
            <a:picLocks noChangeAspect="1"/>
          </p:cNvPicPr>
          <p:nvPr/>
        </p:nvPicPr>
        <p:blipFill>
          <a:blip r:embed="rId2">
            <a:extLst/>
          </a:blip>
          <a:stretch>
            <a:fillRect/>
          </a:stretch>
        </p:blipFill>
        <p:spPr>
          <a:xfrm>
            <a:off x="862311" y="0"/>
            <a:ext cx="7132078" cy="547135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Changed through Prayer"/>
          <p:cNvSpPr txBox="1"/>
          <p:nvPr>
            <p:ph type="ctrTitle"/>
          </p:nvPr>
        </p:nvSpPr>
        <p:spPr>
          <a:prstGeom prst="rect">
            <a:avLst/>
          </a:prstGeom>
        </p:spPr>
        <p:txBody>
          <a:bodyPr/>
          <a:lstStyle>
            <a:lvl1pPr>
              <a:defRPr sz="4400"/>
            </a:lvl1pPr>
          </a:lstStyle>
          <a:p>
            <a:pPr/>
            <a:r>
              <a:t>Changed through Prayer</a:t>
            </a:r>
          </a:p>
        </p:txBody>
      </p:sp>
      <p:sp>
        <p:nvSpPr>
          <p:cNvPr id="99"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Luke 18:1…"/>
          <p:cNvSpPr txBox="1"/>
          <p:nvPr>
            <p:ph type="body" idx="4294967295"/>
          </p:nvPr>
        </p:nvSpPr>
        <p:spPr>
          <a:xfrm>
            <a:off x="317500" y="647700"/>
            <a:ext cx="8229600" cy="5257800"/>
          </a:xfrm>
          <a:prstGeom prst="rect">
            <a:avLst/>
          </a:prstGeom>
        </p:spPr>
        <p:txBody>
          <a:bodyPr/>
          <a:lstStyle/>
          <a:p>
            <a:pPr lvl="1" marL="0" indent="228600">
              <a:buSzTx/>
              <a:buFontTx/>
              <a:buNone/>
            </a:pPr>
            <a:r>
              <a:t>Luke 18:1  </a:t>
            </a:r>
          </a:p>
          <a:p>
            <a:pPr lvl="1" marL="0" indent="228600">
              <a:buSzTx/>
              <a:buFontTx/>
              <a:buNone/>
            </a:pPr>
            <a:r>
              <a:t>And He told a parable to the effect that they ought always to pray and not lose heart.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Luke 18:1…"/>
          <p:cNvSpPr txBox="1"/>
          <p:nvPr>
            <p:ph type="body" idx="4294967295"/>
          </p:nvPr>
        </p:nvSpPr>
        <p:spPr>
          <a:xfrm>
            <a:off x="317500" y="647700"/>
            <a:ext cx="8229600" cy="5257800"/>
          </a:xfrm>
          <a:prstGeom prst="rect">
            <a:avLst/>
          </a:prstGeom>
        </p:spPr>
        <p:txBody>
          <a:bodyPr/>
          <a:lstStyle/>
          <a:p>
            <a:pPr lvl="1" marL="0" indent="228600">
              <a:buSzTx/>
              <a:buFontTx/>
              <a:buNone/>
            </a:pPr>
            <a:r>
              <a:t>Luke 18:1  </a:t>
            </a:r>
          </a:p>
          <a:p>
            <a:pPr lvl="1" marL="0" indent="228600">
              <a:buSzTx/>
              <a:buFontTx/>
              <a:buNone/>
            </a:pPr>
            <a:r>
              <a:t>And He told a parable to the effect that they ought always to pray and not lose heart.</a:t>
            </a:r>
          </a:p>
          <a:p>
            <a:pPr lvl="1" marL="0" indent="228600">
              <a:buSzTx/>
              <a:buFontTx/>
              <a:buNone/>
            </a:pPr>
          </a:p>
          <a:p>
            <a:pPr lvl="1" marL="0" indent="228600">
              <a:buSzTx/>
              <a:buFontTx/>
              <a:buNone/>
            </a:pPr>
            <a:r>
              <a:t>1 Thessalonians 5:17  </a:t>
            </a:r>
          </a:p>
          <a:p>
            <a:pPr lvl="1" marL="0" indent="228600">
              <a:buSzTx/>
              <a:buFontTx/>
              <a:buNone/>
            </a:pPr>
            <a:r>
              <a:t>Pray without ceasing.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Hudson Taylor…"/>
          <p:cNvSpPr txBox="1"/>
          <p:nvPr>
            <p:ph type="body" idx="4294967295"/>
          </p:nvPr>
        </p:nvSpPr>
        <p:spPr>
          <a:xfrm>
            <a:off x="457200" y="236190"/>
            <a:ext cx="8229600" cy="6621810"/>
          </a:xfrm>
          <a:prstGeom prst="rect">
            <a:avLst/>
          </a:prstGeom>
        </p:spPr>
        <p:txBody>
          <a:bodyPr numCol="3" spcCol="411480"/>
          <a:lstStyle/>
          <a:p>
            <a:pPr marL="0" indent="0" defTabSz="457200">
              <a:lnSpc>
                <a:spcPct val="100000"/>
              </a:lnSpc>
              <a:spcBef>
                <a:spcPts val="0"/>
              </a:spcBef>
              <a:buSzTx/>
              <a:buFontTx/>
              <a:buNone/>
              <a:defRPr sz="2300">
                <a:uFill>
                  <a:solidFill>
                    <a:srgbClr val="000000"/>
                  </a:solidFill>
                </a:uFill>
              </a:defRPr>
            </a:pPr>
            <a:r>
              <a:t>Hudson Taylor                                                            </a:t>
            </a:r>
          </a:p>
          <a:p>
            <a:pPr marL="0" indent="0" defTabSz="457200">
              <a:lnSpc>
                <a:spcPct val="100000"/>
              </a:lnSpc>
              <a:spcBef>
                <a:spcPts val="0"/>
              </a:spcBef>
              <a:buSzTx/>
              <a:buFontTx/>
              <a:buNone/>
              <a:defRPr sz="2300">
                <a:uFill>
                  <a:solidFill>
                    <a:srgbClr val="000000"/>
                  </a:solidFill>
                </a:uFill>
              </a:defRPr>
            </a:pPr>
            <a:r>
              <a:t>George Muller</a:t>
            </a:r>
          </a:p>
          <a:p>
            <a:pPr marL="0" indent="0" defTabSz="457200">
              <a:lnSpc>
                <a:spcPct val="100000"/>
              </a:lnSpc>
              <a:spcBef>
                <a:spcPts val="0"/>
              </a:spcBef>
              <a:buSzTx/>
              <a:buFontTx/>
              <a:buNone/>
              <a:defRPr sz="2300">
                <a:uFill>
                  <a:solidFill>
                    <a:srgbClr val="000000"/>
                  </a:solidFill>
                </a:uFill>
              </a:defRPr>
            </a:pPr>
            <a:r>
              <a:t>Lilias Trotter</a:t>
            </a:r>
          </a:p>
          <a:p>
            <a:pPr marL="0" indent="0" defTabSz="457200">
              <a:lnSpc>
                <a:spcPct val="100000"/>
              </a:lnSpc>
              <a:spcBef>
                <a:spcPts val="0"/>
              </a:spcBef>
              <a:buSzTx/>
              <a:buFontTx/>
              <a:buNone/>
              <a:defRPr sz="2300">
                <a:uFill>
                  <a:solidFill>
                    <a:srgbClr val="000000"/>
                  </a:solidFill>
                </a:uFill>
              </a:defRPr>
            </a:pPr>
            <a:r>
              <a:t>William Wilberforce</a:t>
            </a:r>
          </a:p>
          <a:p>
            <a:pPr marL="0" indent="0" defTabSz="457200">
              <a:lnSpc>
                <a:spcPct val="100000"/>
              </a:lnSpc>
              <a:spcBef>
                <a:spcPts val="0"/>
              </a:spcBef>
              <a:buSzTx/>
              <a:buFontTx/>
              <a:buNone/>
              <a:defRPr sz="2300">
                <a:uFill>
                  <a:solidFill>
                    <a:srgbClr val="000000"/>
                  </a:solidFill>
                </a:uFill>
              </a:defRPr>
            </a:pPr>
            <a:r>
              <a:t>Amy Carmichael</a:t>
            </a:r>
          </a:p>
          <a:p>
            <a:pPr marL="0" indent="0" defTabSz="457200">
              <a:lnSpc>
                <a:spcPct val="100000"/>
              </a:lnSpc>
              <a:spcBef>
                <a:spcPts val="0"/>
              </a:spcBef>
              <a:buSzTx/>
              <a:buFontTx/>
              <a:buNone/>
              <a:defRPr sz="2300">
                <a:uFill>
                  <a:solidFill>
                    <a:srgbClr val="000000"/>
                  </a:solidFill>
                </a:uFill>
              </a:defRPr>
            </a:pPr>
            <a:r>
              <a:t>Jim Elliot</a:t>
            </a:r>
          </a:p>
          <a:p>
            <a:pPr marL="0" indent="0" defTabSz="457200">
              <a:lnSpc>
                <a:spcPct val="100000"/>
              </a:lnSpc>
              <a:spcBef>
                <a:spcPts val="0"/>
              </a:spcBef>
              <a:buSzTx/>
              <a:buFontTx/>
              <a:buNone/>
              <a:defRPr sz="2300">
                <a:uFill>
                  <a:solidFill>
                    <a:srgbClr val="000000"/>
                  </a:solidFill>
                </a:uFill>
              </a:defRPr>
            </a:pPr>
            <a:r>
              <a:t>Oswald Chambers</a:t>
            </a:r>
          </a:p>
          <a:p>
            <a:pPr marL="0" indent="0" defTabSz="457200">
              <a:lnSpc>
                <a:spcPct val="100000"/>
              </a:lnSpc>
              <a:spcBef>
                <a:spcPts val="0"/>
              </a:spcBef>
              <a:buSzTx/>
              <a:buFontTx/>
              <a:buNone/>
              <a:defRPr sz="2300">
                <a:uFill>
                  <a:solidFill>
                    <a:srgbClr val="000000"/>
                  </a:solidFill>
                </a:uFill>
              </a:defRPr>
            </a:pPr>
            <a:r>
              <a:t>St. Francis</a:t>
            </a:r>
          </a:p>
          <a:p>
            <a:pPr marL="0" indent="0" defTabSz="457200">
              <a:lnSpc>
                <a:spcPct val="100000"/>
              </a:lnSpc>
              <a:spcBef>
                <a:spcPts val="0"/>
              </a:spcBef>
              <a:buSzTx/>
              <a:buFontTx/>
              <a:buNone/>
              <a:defRPr sz="2300">
                <a:uFill>
                  <a:solidFill>
                    <a:srgbClr val="000000"/>
                  </a:solidFill>
                </a:uFill>
              </a:defRPr>
            </a:pPr>
            <a:r>
              <a:t>Adoniram Judson</a:t>
            </a:r>
          </a:p>
          <a:p>
            <a:pPr marL="0" indent="0" defTabSz="457200">
              <a:lnSpc>
                <a:spcPct val="100000"/>
              </a:lnSpc>
              <a:spcBef>
                <a:spcPts val="0"/>
              </a:spcBef>
              <a:buSzTx/>
              <a:buFontTx/>
              <a:buNone/>
              <a:defRPr sz="2300">
                <a:uFill>
                  <a:solidFill>
                    <a:srgbClr val="000000"/>
                  </a:solidFill>
                </a:uFill>
              </a:defRPr>
            </a:pPr>
            <a:r>
              <a:t>William Cary	</a:t>
            </a:r>
          </a:p>
          <a:p>
            <a:pPr marL="0" indent="0" defTabSz="457200">
              <a:lnSpc>
                <a:spcPct val="100000"/>
              </a:lnSpc>
              <a:spcBef>
                <a:spcPts val="0"/>
              </a:spcBef>
              <a:buSzTx/>
              <a:buFontTx/>
              <a:buNone/>
              <a:defRPr sz="2300">
                <a:uFill>
                  <a:solidFill>
                    <a:srgbClr val="000000"/>
                  </a:solidFill>
                </a:uFill>
              </a:defRPr>
            </a:pPr>
            <a:r>
              <a:t>Max Barnett</a:t>
            </a:r>
          </a:p>
          <a:p>
            <a:pPr marL="0" indent="0" defTabSz="457200">
              <a:lnSpc>
                <a:spcPct val="100000"/>
              </a:lnSpc>
              <a:spcBef>
                <a:spcPts val="0"/>
              </a:spcBef>
              <a:buSzTx/>
              <a:buFontTx/>
              <a:buNone/>
              <a:defRPr sz="2300">
                <a:uFill>
                  <a:solidFill>
                    <a:srgbClr val="000000"/>
                  </a:solidFill>
                </a:uFill>
              </a:defRPr>
            </a:pPr>
            <a:r>
              <a:t>Dietrich Bonhoeffer</a:t>
            </a:r>
          </a:p>
          <a:p>
            <a:pPr marL="0" indent="0" defTabSz="457200">
              <a:lnSpc>
                <a:spcPct val="100000"/>
              </a:lnSpc>
              <a:spcBef>
                <a:spcPts val="0"/>
              </a:spcBef>
              <a:buSzTx/>
              <a:buFontTx/>
              <a:buNone/>
              <a:defRPr sz="2300">
                <a:uFill>
                  <a:solidFill>
                    <a:srgbClr val="000000"/>
                  </a:solidFill>
                </a:uFill>
              </a:defRPr>
            </a:pPr>
            <a:r>
              <a:t>Jonathan Goforth</a:t>
            </a:r>
          </a:p>
          <a:p>
            <a:pPr marL="0" indent="0" defTabSz="457200">
              <a:lnSpc>
                <a:spcPct val="100000"/>
              </a:lnSpc>
              <a:spcBef>
                <a:spcPts val="0"/>
              </a:spcBef>
              <a:buSzTx/>
              <a:buFontTx/>
              <a:buNone/>
              <a:defRPr sz="2300">
                <a:uFill>
                  <a:solidFill>
                    <a:srgbClr val="000000"/>
                  </a:solidFill>
                </a:uFill>
              </a:defRPr>
            </a:pPr>
            <a:r>
              <a:t>Gladys Aylward</a:t>
            </a:r>
          </a:p>
          <a:p>
            <a:pPr marL="0" indent="0" defTabSz="457200">
              <a:lnSpc>
                <a:spcPct val="100000"/>
              </a:lnSpc>
              <a:spcBef>
                <a:spcPts val="0"/>
              </a:spcBef>
              <a:buSzTx/>
              <a:buFontTx/>
              <a:buNone/>
              <a:defRPr sz="2300">
                <a:uFill>
                  <a:solidFill>
                    <a:srgbClr val="000000"/>
                  </a:solidFill>
                </a:uFill>
              </a:defRPr>
            </a:pPr>
            <a:r>
              <a:t>D. E. Hoste</a:t>
            </a:r>
          </a:p>
          <a:p>
            <a:pPr marL="0" indent="0" defTabSz="457200">
              <a:lnSpc>
                <a:spcPct val="100000"/>
              </a:lnSpc>
              <a:spcBef>
                <a:spcPts val="0"/>
              </a:spcBef>
              <a:buSzTx/>
              <a:buFontTx/>
              <a:buNone/>
              <a:defRPr sz="2300">
                <a:uFill>
                  <a:solidFill>
                    <a:srgbClr val="000000"/>
                  </a:solidFill>
                </a:uFill>
              </a:defRPr>
            </a:pPr>
          </a:p>
          <a:p>
            <a:pPr marL="0" indent="0" defTabSz="457200">
              <a:lnSpc>
                <a:spcPct val="100000"/>
              </a:lnSpc>
              <a:spcBef>
                <a:spcPts val="0"/>
              </a:spcBef>
              <a:buSzTx/>
              <a:buFontTx/>
              <a:buNone/>
              <a:defRPr sz="2300">
                <a:uFill>
                  <a:solidFill>
                    <a:srgbClr val="000000"/>
                  </a:solidFill>
                </a:uFill>
              </a:defRPr>
            </a:pPr>
            <a:r>
              <a:t>Mother Teresa</a:t>
            </a:r>
          </a:p>
          <a:p>
            <a:pPr marL="0" indent="0" defTabSz="457200">
              <a:lnSpc>
                <a:spcPct val="100000"/>
              </a:lnSpc>
              <a:spcBef>
                <a:spcPts val="0"/>
              </a:spcBef>
              <a:buSzTx/>
              <a:buFontTx/>
              <a:buNone/>
              <a:defRPr sz="2300">
                <a:uFill>
                  <a:solidFill>
                    <a:srgbClr val="000000"/>
                  </a:solidFill>
                </a:uFill>
              </a:defRPr>
            </a:pPr>
            <a:r>
              <a:t>Bill Wallace	</a:t>
            </a:r>
          </a:p>
          <a:p>
            <a:pPr marL="0" indent="0" defTabSz="457200">
              <a:lnSpc>
                <a:spcPct val="100000"/>
              </a:lnSpc>
              <a:spcBef>
                <a:spcPts val="0"/>
              </a:spcBef>
              <a:buSzTx/>
              <a:buFontTx/>
              <a:buNone/>
              <a:defRPr sz="2300">
                <a:uFill>
                  <a:solidFill>
                    <a:srgbClr val="000000"/>
                  </a:solidFill>
                </a:uFill>
              </a:defRPr>
            </a:pPr>
            <a:r>
              <a:t>David Brainerd</a:t>
            </a:r>
          </a:p>
          <a:p>
            <a:pPr marL="0" indent="0" defTabSz="457200">
              <a:lnSpc>
                <a:spcPct val="100000"/>
              </a:lnSpc>
              <a:spcBef>
                <a:spcPts val="0"/>
              </a:spcBef>
              <a:buSzTx/>
              <a:buFontTx/>
              <a:buNone/>
              <a:defRPr sz="2300">
                <a:uFill>
                  <a:solidFill>
                    <a:srgbClr val="000000"/>
                  </a:solidFill>
                </a:uFill>
              </a:defRPr>
            </a:pPr>
            <a:r>
              <a:t>John and Betty Stam</a:t>
            </a:r>
          </a:p>
          <a:p>
            <a:pPr marL="0" indent="0" defTabSz="457200">
              <a:lnSpc>
                <a:spcPct val="100000"/>
              </a:lnSpc>
              <a:spcBef>
                <a:spcPts val="0"/>
              </a:spcBef>
              <a:buSzTx/>
              <a:buFontTx/>
              <a:buNone/>
              <a:defRPr sz="2300">
                <a:uFill>
                  <a:solidFill>
                    <a:srgbClr val="000000"/>
                  </a:solidFill>
                </a:uFill>
              </a:defRPr>
            </a:pPr>
            <a:r>
              <a:t>C. T. Studd</a:t>
            </a:r>
          </a:p>
          <a:p>
            <a:pPr marL="0" indent="0" defTabSz="457200">
              <a:lnSpc>
                <a:spcPct val="100000"/>
              </a:lnSpc>
              <a:spcBef>
                <a:spcPts val="0"/>
              </a:spcBef>
              <a:buSzTx/>
              <a:buFontTx/>
              <a:buNone/>
              <a:defRPr sz="2300">
                <a:uFill>
                  <a:solidFill>
                    <a:srgbClr val="000000"/>
                  </a:solidFill>
                </a:uFill>
              </a:defRPr>
            </a:pPr>
            <a:r>
              <a:t>Brother Yun</a:t>
            </a:r>
          </a:p>
          <a:p>
            <a:pPr marL="0" indent="0" defTabSz="457200">
              <a:lnSpc>
                <a:spcPct val="100000"/>
              </a:lnSpc>
              <a:spcBef>
                <a:spcPts val="0"/>
              </a:spcBef>
              <a:buSzTx/>
              <a:buFontTx/>
              <a:buNone/>
              <a:defRPr sz="2300">
                <a:uFill>
                  <a:solidFill>
                    <a:srgbClr val="000000"/>
                  </a:solidFill>
                </a:uFill>
              </a:defRPr>
            </a:pPr>
            <a:r>
              <a:t>Darlene Deibler Rose</a:t>
            </a:r>
          </a:p>
          <a:p>
            <a:pPr marL="0" indent="0" defTabSz="457200">
              <a:lnSpc>
                <a:spcPct val="100000"/>
              </a:lnSpc>
              <a:spcBef>
                <a:spcPts val="0"/>
              </a:spcBef>
              <a:buSzTx/>
              <a:buFontTx/>
              <a:buNone/>
              <a:defRPr sz="2300">
                <a:uFill>
                  <a:solidFill>
                    <a:srgbClr val="000000"/>
                  </a:solidFill>
                </a:uFill>
              </a:defRPr>
            </a:pPr>
            <a:r>
              <a:t>James O. Fraser</a:t>
            </a:r>
          </a:p>
          <a:p>
            <a:pPr marL="0" indent="0" defTabSz="457200">
              <a:lnSpc>
                <a:spcPct val="100000"/>
              </a:lnSpc>
              <a:spcBef>
                <a:spcPts val="0"/>
              </a:spcBef>
              <a:buSzTx/>
              <a:buFontTx/>
              <a:buNone/>
              <a:defRPr sz="2300">
                <a:uFill>
                  <a:solidFill>
                    <a:srgbClr val="000000"/>
                  </a:solidFill>
                </a:uFill>
              </a:defRPr>
            </a:pPr>
            <a:r>
              <a:t>Dawson Trotman</a:t>
            </a:r>
          </a:p>
          <a:p>
            <a:pPr marL="0" indent="0" defTabSz="457200">
              <a:lnSpc>
                <a:spcPct val="100000"/>
              </a:lnSpc>
              <a:spcBef>
                <a:spcPts val="0"/>
              </a:spcBef>
              <a:buSzTx/>
              <a:buFontTx/>
              <a:buNone/>
              <a:defRPr sz="2300">
                <a:uFill>
                  <a:solidFill>
                    <a:srgbClr val="000000"/>
                  </a:solidFill>
                </a:uFill>
              </a:defRPr>
            </a:pPr>
            <a:r>
              <a:t>Lorne Sanny</a:t>
            </a:r>
          </a:p>
          <a:p>
            <a:pPr marL="0" indent="0" defTabSz="457200">
              <a:lnSpc>
                <a:spcPct val="100000"/>
              </a:lnSpc>
              <a:spcBef>
                <a:spcPts val="0"/>
              </a:spcBef>
              <a:buSzTx/>
              <a:buFontTx/>
              <a:buNone/>
              <a:defRPr sz="2300">
                <a:uFill>
                  <a:solidFill>
                    <a:srgbClr val="000000"/>
                  </a:solidFill>
                </a:uFill>
              </a:defRPr>
            </a:pPr>
            <a:r>
              <a:t>Evan Roberts</a:t>
            </a:r>
          </a:p>
          <a:p>
            <a:pPr marL="0" indent="0" defTabSz="457200">
              <a:lnSpc>
                <a:spcPct val="100000"/>
              </a:lnSpc>
              <a:spcBef>
                <a:spcPts val="0"/>
              </a:spcBef>
              <a:buSzTx/>
              <a:buFontTx/>
              <a:buNone/>
              <a:defRPr sz="2300">
                <a:uFill>
                  <a:solidFill>
                    <a:srgbClr val="000000"/>
                  </a:solidFill>
                </a:uFill>
              </a:defRPr>
            </a:pPr>
            <a:r>
              <a:t>John Wesley	</a:t>
            </a:r>
          </a:p>
          <a:p>
            <a:pPr marL="0" indent="0" defTabSz="457200">
              <a:lnSpc>
                <a:spcPct val="100000"/>
              </a:lnSpc>
              <a:spcBef>
                <a:spcPts val="0"/>
              </a:spcBef>
              <a:buSzTx/>
              <a:buFontTx/>
              <a:buNone/>
              <a:defRPr sz="2300">
                <a:uFill>
                  <a:solidFill>
                    <a:srgbClr val="000000"/>
                  </a:solidFill>
                </a:uFill>
              </a:defRPr>
            </a:pPr>
            <a:r>
              <a:t>Henry Frost</a:t>
            </a:r>
          </a:p>
          <a:p>
            <a:pPr marL="0" indent="0" defTabSz="457200">
              <a:lnSpc>
                <a:spcPct val="100000"/>
              </a:lnSpc>
              <a:spcBef>
                <a:spcPts val="0"/>
              </a:spcBef>
              <a:buSzTx/>
              <a:buFontTx/>
              <a:buNone/>
              <a:defRPr sz="2300">
                <a:uFill>
                  <a:solidFill>
                    <a:srgbClr val="000000"/>
                  </a:solidFill>
                </a:uFill>
              </a:defRPr>
            </a:pPr>
            <a:r>
              <a:t>D. L. Moody</a:t>
            </a:r>
          </a:p>
          <a:p>
            <a:pPr marL="0" indent="0" defTabSz="457200">
              <a:lnSpc>
                <a:spcPct val="100000"/>
              </a:lnSpc>
              <a:spcBef>
                <a:spcPts val="0"/>
              </a:spcBef>
              <a:buSzTx/>
              <a:buFontTx/>
              <a:buNone/>
              <a:defRPr sz="2300">
                <a:uFill>
                  <a:solidFill>
                    <a:srgbClr val="000000"/>
                  </a:solidFill>
                </a:uFill>
              </a:defRPr>
            </a:pPr>
          </a:p>
          <a:p>
            <a:pPr marL="0" indent="0" defTabSz="457200">
              <a:lnSpc>
                <a:spcPct val="100000"/>
              </a:lnSpc>
              <a:spcBef>
                <a:spcPts val="0"/>
              </a:spcBef>
              <a:buSzTx/>
              <a:buFontTx/>
              <a:buNone/>
              <a:defRPr sz="2300">
                <a:uFill>
                  <a:solidFill>
                    <a:srgbClr val="000000"/>
                  </a:solidFill>
                </a:uFill>
              </a:defRPr>
            </a:pPr>
            <a:r>
              <a:t>Brother Andrew</a:t>
            </a:r>
          </a:p>
          <a:p>
            <a:pPr marL="0" indent="0" defTabSz="457200">
              <a:lnSpc>
                <a:spcPct val="100000"/>
              </a:lnSpc>
              <a:spcBef>
                <a:spcPts val="0"/>
              </a:spcBef>
              <a:buSzTx/>
              <a:buFontTx/>
              <a:buNone/>
              <a:defRPr sz="2300">
                <a:uFill>
                  <a:solidFill>
                    <a:srgbClr val="000000"/>
                  </a:solidFill>
                </a:uFill>
              </a:defRPr>
            </a:pPr>
            <a:r>
              <a:t>John Hyde</a:t>
            </a:r>
          </a:p>
          <a:p>
            <a:pPr marL="0" indent="0" defTabSz="457200">
              <a:lnSpc>
                <a:spcPct val="100000"/>
              </a:lnSpc>
              <a:spcBef>
                <a:spcPts val="0"/>
              </a:spcBef>
              <a:buSzTx/>
              <a:buFontTx/>
              <a:buNone/>
              <a:defRPr sz="2300">
                <a:uFill>
                  <a:solidFill>
                    <a:srgbClr val="000000"/>
                  </a:solidFill>
                </a:uFill>
              </a:defRPr>
            </a:pPr>
            <a:r>
              <a:t>Rees Howells</a:t>
            </a:r>
          </a:p>
          <a:p>
            <a:pPr marL="0" indent="0" defTabSz="457200">
              <a:lnSpc>
                <a:spcPct val="100000"/>
              </a:lnSpc>
              <a:spcBef>
                <a:spcPts val="0"/>
              </a:spcBef>
              <a:buSzTx/>
              <a:buFontTx/>
              <a:buNone/>
              <a:defRPr sz="2300">
                <a:uFill>
                  <a:solidFill>
                    <a:srgbClr val="000000"/>
                  </a:solidFill>
                </a:uFill>
              </a:defRPr>
            </a:pPr>
            <a:r>
              <a:t>Bill Borden</a:t>
            </a:r>
          </a:p>
          <a:p>
            <a:pPr marL="0" indent="0" defTabSz="457200">
              <a:lnSpc>
                <a:spcPct val="100000"/>
              </a:lnSpc>
              <a:spcBef>
                <a:spcPts val="0"/>
              </a:spcBef>
              <a:buSzTx/>
              <a:buFontTx/>
              <a:buNone/>
              <a:defRPr sz="2300">
                <a:uFill>
                  <a:solidFill>
                    <a:srgbClr val="000000"/>
                  </a:solidFill>
                </a:uFill>
              </a:defRPr>
            </a:pPr>
            <a:r>
              <a:t>Martin Luther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John 15:7…"/>
          <p:cNvSpPr txBox="1"/>
          <p:nvPr>
            <p:ph type="body" idx="4294967295"/>
          </p:nvPr>
        </p:nvSpPr>
        <p:spPr>
          <a:xfrm>
            <a:off x="457200" y="1600200"/>
            <a:ext cx="8229600" cy="5257800"/>
          </a:xfrm>
          <a:prstGeom prst="rect">
            <a:avLst/>
          </a:prstGeom>
        </p:spPr>
        <p:txBody>
          <a:bodyPr/>
          <a:lstStyle/>
          <a:p>
            <a:pPr marL="0" indent="0">
              <a:buSzTx/>
              <a:buFontTx/>
              <a:buNone/>
            </a:pPr>
            <a:r>
              <a:t>John 15:7  </a:t>
            </a:r>
          </a:p>
          <a:p>
            <a:pPr marL="0" indent="0">
              <a:buSzTx/>
              <a:buFontTx/>
              <a:buNone/>
            </a:pPr>
            <a:r>
              <a:t>If you abide in me, and my words abide in you, ask whatever you wish and it will be done for you.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When prayer becomes a dialogue, we are changed."/>
          <p:cNvSpPr txBox="1"/>
          <p:nvPr>
            <p:ph type="title"/>
          </p:nvPr>
        </p:nvSpPr>
        <p:spPr>
          <a:prstGeom prst="rect">
            <a:avLst/>
          </a:prstGeom>
        </p:spPr>
        <p:txBody>
          <a:bodyPr/>
          <a:lstStyle>
            <a:lvl1pPr defTabSz="877823">
              <a:defRPr sz="5760"/>
            </a:lvl1pPr>
          </a:lstStyle>
          <a:p>
            <a:pPr/>
            <a:r>
              <a:t>When prayer becomes a dialogue, we are changed.</a:t>
            </a:r>
          </a:p>
        </p:txBody>
      </p:sp>
      <p:sp>
        <p:nvSpPr>
          <p:cNvPr id="110" name="Body"/>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Listening"/>
          <p:cNvSpPr txBox="1"/>
          <p:nvPr>
            <p:ph type="title"/>
          </p:nvPr>
        </p:nvSpPr>
        <p:spPr>
          <a:prstGeom prst="rect">
            <a:avLst/>
          </a:prstGeom>
        </p:spPr>
        <p:txBody>
          <a:bodyPr/>
          <a:lstStyle>
            <a:lvl1pPr algn="ctr"/>
          </a:lstStyle>
          <a:p>
            <a:pPr/>
            <a:r>
              <a:t>Listening</a:t>
            </a:r>
          </a:p>
        </p:txBody>
      </p:sp>
      <p:sp>
        <p:nvSpPr>
          <p:cNvPr id="113" name="John 10:27…"/>
          <p:cNvSpPr txBox="1"/>
          <p:nvPr>
            <p:ph type="body" idx="1"/>
          </p:nvPr>
        </p:nvSpPr>
        <p:spPr>
          <a:prstGeom prst="rect">
            <a:avLst/>
          </a:prstGeom>
        </p:spPr>
        <p:txBody>
          <a:bodyPr/>
          <a:lstStyle/>
          <a:p>
            <a:pPr marL="0" indent="0">
              <a:buSzTx/>
              <a:buFontTx/>
              <a:buNone/>
            </a:pPr>
            <a:r>
              <a:t>John 10:27</a:t>
            </a:r>
          </a:p>
          <a:p>
            <a:pPr marL="0" indent="0">
              <a:buSzTx/>
              <a:buFontTx/>
              <a:buNone/>
            </a:pPr>
            <a:r>
              <a:t>My sheep hear my voice, and I know them, and they follow me.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Listening"/>
          <p:cNvSpPr txBox="1"/>
          <p:nvPr>
            <p:ph type="title"/>
          </p:nvPr>
        </p:nvSpPr>
        <p:spPr>
          <a:prstGeom prst="rect">
            <a:avLst/>
          </a:prstGeom>
        </p:spPr>
        <p:txBody>
          <a:bodyPr/>
          <a:lstStyle>
            <a:lvl1pPr algn="ctr"/>
          </a:lstStyle>
          <a:p>
            <a:pPr/>
            <a:r>
              <a:t>Listening</a:t>
            </a:r>
          </a:p>
        </p:txBody>
      </p:sp>
      <p:sp>
        <p:nvSpPr>
          <p:cNvPr id="116" name="John 10:27…"/>
          <p:cNvSpPr txBox="1"/>
          <p:nvPr>
            <p:ph type="body" idx="1"/>
          </p:nvPr>
        </p:nvSpPr>
        <p:spPr>
          <a:prstGeom prst="rect">
            <a:avLst/>
          </a:prstGeom>
        </p:spPr>
        <p:txBody>
          <a:bodyPr/>
          <a:lstStyle/>
          <a:p>
            <a:pPr marL="0" indent="0">
              <a:buSzTx/>
              <a:buFontTx/>
              <a:buNone/>
            </a:pPr>
            <a:r>
              <a:t>John 10:27</a:t>
            </a:r>
          </a:p>
          <a:p>
            <a:pPr marL="0" indent="0">
              <a:buSzTx/>
              <a:buFontTx/>
              <a:buNone/>
            </a:pPr>
            <a:r>
              <a:t>My sheep hear my voice, and I know them, and they follow me.</a:t>
            </a:r>
          </a:p>
          <a:p>
            <a:pPr marL="0" indent="0">
              <a:buSzTx/>
              <a:buFontTx/>
              <a:buNone/>
            </a:pPr>
          </a:p>
          <a:p>
            <a:pPr marL="0" indent="0">
              <a:buSzTx/>
              <a:buFontTx/>
              <a:buNone/>
            </a:pPr>
            <a:r>
              <a:t>Matthew 17:5</a:t>
            </a:r>
          </a:p>
          <a:p>
            <a:pPr marL="0" indent="0">
              <a:buSzTx/>
              <a:buFontTx/>
              <a:buNone/>
            </a:pPr>
            <a:r>
              <a:t>“This is my beloved Son, with whom I am well pleased.”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