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2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092"/>
    <a:srgbClr val="000000"/>
    <a:srgbClr val="0F0701"/>
    <a:srgbClr val="0A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56"/>
    <p:restoredTop sz="94705"/>
  </p:normalViewPr>
  <p:slideViewPr>
    <p:cSldViewPr snapToGrid="0" snapToObjects="1">
      <p:cViewPr varScale="1">
        <p:scale>
          <a:sx n="66" d="100"/>
          <a:sy n="66" d="100"/>
        </p:scale>
        <p:origin x="-93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3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5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6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C1D4-4A70-FF44-A902-F4E842BB61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967D-B8D5-A144-B3F7-C06A227C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3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BB5E24C-947A-2244-82D0-F2B8D15C6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43" b="8571"/>
          <a:stretch/>
        </p:blipFill>
        <p:spPr>
          <a:xfrm>
            <a:off x="-146957" y="1"/>
            <a:ext cx="9290957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78F24CA-6969-DC48-B763-8578F3BC0D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97" t="38335" r="29174" b="51673"/>
          <a:stretch/>
        </p:blipFill>
        <p:spPr>
          <a:xfrm>
            <a:off x="3184072" y="2465615"/>
            <a:ext cx="1143000" cy="8327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280DE37-1434-B746-AA3D-A211BD21D8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08" t="39707" r="55126" b="51673"/>
          <a:stretch/>
        </p:blipFill>
        <p:spPr>
          <a:xfrm>
            <a:off x="5263923" y="2579915"/>
            <a:ext cx="991961" cy="718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241D0DC-D7D4-C845-8649-6F615BA54C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58" t="42450" r="53515" b="54415"/>
          <a:stretch/>
        </p:blipFill>
        <p:spPr>
          <a:xfrm>
            <a:off x="4180118" y="2775857"/>
            <a:ext cx="212271" cy="2612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09CD37C-0A36-4E44-A2EF-4E44DA29AB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96" t="52052" r="58114" b="43637"/>
          <a:stretch/>
        </p:blipFill>
        <p:spPr>
          <a:xfrm>
            <a:off x="6225647" y="2710537"/>
            <a:ext cx="207821" cy="4572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59D703-CC8C-4F41-9A1A-B2397EB671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43" b="8571"/>
          <a:stretch/>
        </p:blipFill>
        <p:spPr>
          <a:xfrm>
            <a:off x="-146957" y="0"/>
            <a:ext cx="92909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5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BB5E24C-947A-2244-82D0-F2B8D15C6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" t="8160" r="-231" b="8755"/>
          <a:stretch/>
        </p:blipFill>
        <p:spPr>
          <a:xfrm>
            <a:off x="-114300" y="-33264"/>
            <a:ext cx="9372600" cy="6891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AE059E-63CA-744E-848A-2136183EFBFE}"/>
              </a:ext>
            </a:extLst>
          </p:cNvPr>
          <p:cNvSpPr txBox="1"/>
          <p:nvPr/>
        </p:nvSpPr>
        <p:spPr>
          <a:xfrm>
            <a:off x="1730829" y="163286"/>
            <a:ext cx="5241471" cy="293914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72601F-A7F9-8549-A07D-F2946B220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73" t="18155" r="29711" b="59902"/>
          <a:stretch/>
        </p:blipFill>
        <p:spPr>
          <a:xfrm>
            <a:off x="3487536" y="5698672"/>
            <a:ext cx="2168928" cy="9307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2780C8-19E9-754A-AD83-E5716CFA8C2A}"/>
              </a:ext>
            </a:extLst>
          </p:cNvPr>
          <p:cNvSpPr txBox="1"/>
          <p:nvPr/>
        </p:nvSpPr>
        <p:spPr>
          <a:xfrm>
            <a:off x="653139" y="1172535"/>
            <a:ext cx="6919638" cy="267765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And the angel said to them, “Fear not, for behold, I bring you good news of great joy that will be for all the people.  For unto you is born this day in the city of David a Savior, who is Christ the Lord.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			   Luke 2:10-11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0B22FD-1128-344B-8692-7ACA86987CC1}"/>
              </a:ext>
            </a:extLst>
          </p:cNvPr>
          <p:cNvSpPr txBox="1"/>
          <p:nvPr/>
        </p:nvSpPr>
        <p:spPr>
          <a:xfrm>
            <a:off x="6972300" y="156872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93558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06EF66-E6F0-B547-AF90-D26628472A65}"/>
              </a:ext>
            </a:extLst>
          </p:cNvPr>
          <p:cNvSpPr txBox="1"/>
          <p:nvPr/>
        </p:nvSpPr>
        <p:spPr>
          <a:xfrm>
            <a:off x="3788229" y="7788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B31CC7-BF17-5B43-8587-90FE202E5984}"/>
              </a:ext>
            </a:extLst>
          </p:cNvPr>
          <p:cNvGrpSpPr/>
          <p:nvPr/>
        </p:nvGrpSpPr>
        <p:grpSpPr>
          <a:xfrm>
            <a:off x="-228600" y="-142305"/>
            <a:ext cx="9813471" cy="7212574"/>
            <a:chOff x="-228600" y="-142305"/>
            <a:chExt cx="9813471" cy="72125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1A71A5B-31F4-A84B-BA53-EFC9ED135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73" t="8817" r="176" b="50236"/>
            <a:stretch/>
          </p:blipFill>
          <p:spPr>
            <a:xfrm>
              <a:off x="-1" y="139789"/>
              <a:ext cx="9241971" cy="6179367"/>
            </a:xfrm>
            <a:prstGeom prst="rect">
              <a:avLst/>
            </a:prstGeom>
            <a:solidFill>
              <a:srgbClr val="0A0400"/>
            </a:soli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97D3D496-2790-5447-B49A-C04B53E98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143" b="79494"/>
            <a:stretch/>
          </p:blipFill>
          <p:spPr>
            <a:xfrm>
              <a:off x="0" y="-142305"/>
              <a:ext cx="9225645" cy="126897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527BDFD-92B8-EB47-B110-D21693921910}"/>
                </a:ext>
              </a:extLst>
            </p:cNvPr>
            <p:cNvSpPr txBox="1"/>
            <p:nvPr/>
          </p:nvSpPr>
          <p:spPr>
            <a:xfrm>
              <a:off x="702129" y="506186"/>
              <a:ext cx="7837714" cy="4524315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2BB5E24C-947A-2244-82D0-F2B8D15C68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56" t="49307" r="-1875" b="8755"/>
            <a:stretch/>
          </p:blipFill>
          <p:spPr>
            <a:xfrm>
              <a:off x="-228600" y="4569098"/>
              <a:ext cx="9813471" cy="2501171"/>
            </a:xfrm>
            <a:prstGeom prst="rect">
              <a:avLst/>
            </a:prstGeom>
            <a:ln>
              <a:noFill/>
            </a:ln>
            <a:effectLst>
              <a:softEdge rad="190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027E0E1-D1EF-B645-B42A-06582316CC4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3573" t="18155" r="29711" b="59902"/>
            <a:stretch/>
          </p:blipFill>
          <p:spPr>
            <a:xfrm>
              <a:off x="3869868" y="6041574"/>
              <a:ext cx="1583875" cy="741953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7116BA-994F-2340-AA83-F34982AF6043}"/>
              </a:ext>
            </a:extLst>
          </p:cNvPr>
          <p:cNvSpPr txBox="1"/>
          <p:nvPr/>
        </p:nvSpPr>
        <p:spPr>
          <a:xfrm>
            <a:off x="2416629" y="76254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CC886E-1BF2-4CCC-A264-5B994E2C5CB0}"/>
              </a:ext>
            </a:extLst>
          </p:cNvPr>
          <p:cNvSpPr txBox="1"/>
          <p:nvPr/>
        </p:nvSpPr>
        <p:spPr>
          <a:xfrm>
            <a:off x="6874326" y="139789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455DB5-A22F-4A1B-B5BD-49732ADA84A3}"/>
              </a:ext>
            </a:extLst>
          </p:cNvPr>
          <p:cNvSpPr txBox="1"/>
          <p:nvPr/>
        </p:nvSpPr>
        <p:spPr>
          <a:xfrm>
            <a:off x="1052264" y="1155452"/>
            <a:ext cx="6726575" cy="224676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 him was life, and the life was the light of men.  The light shines in the darkness, and the darkness has not overcome it.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					John 1:4-5</a:t>
            </a:r>
          </a:p>
        </p:txBody>
      </p:sp>
    </p:spTree>
    <p:extLst>
      <p:ext uri="{BB962C8B-B14F-4D97-AF65-F5344CB8AC3E}">
        <p14:creationId xmlns:p14="http://schemas.microsoft.com/office/powerpoint/2010/main" val="230128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06EF66-E6F0-B547-AF90-D26628472A65}"/>
              </a:ext>
            </a:extLst>
          </p:cNvPr>
          <p:cNvSpPr txBox="1"/>
          <p:nvPr/>
        </p:nvSpPr>
        <p:spPr>
          <a:xfrm>
            <a:off x="3788229" y="7788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B31CC7-BF17-5B43-8587-90FE202E5984}"/>
              </a:ext>
            </a:extLst>
          </p:cNvPr>
          <p:cNvGrpSpPr/>
          <p:nvPr/>
        </p:nvGrpSpPr>
        <p:grpSpPr>
          <a:xfrm>
            <a:off x="-228600" y="-142305"/>
            <a:ext cx="9813471" cy="7212574"/>
            <a:chOff x="-228600" y="-142305"/>
            <a:chExt cx="9813471" cy="72125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1A71A5B-31F4-A84B-BA53-EFC9ED135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73" t="8817" r="176" b="50236"/>
            <a:stretch/>
          </p:blipFill>
          <p:spPr>
            <a:xfrm>
              <a:off x="-1" y="139789"/>
              <a:ext cx="9241971" cy="6179367"/>
            </a:xfrm>
            <a:prstGeom prst="rect">
              <a:avLst/>
            </a:prstGeom>
            <a:solidFill>
              <a:srgbClr val="0A0400"/>
            </a:soli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97D3D496-2790-5447-B49A-C04B53E98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143" b="79494"/>
            <a:stretch/>
          </p:blipFill>
          <p:spPr>
            <a:xfrm>
              <a:off x="0" y="-142305"/>
              <a:ext cx="9225645" cy="126897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527BDFD-92B8-EB47-B110-D21693921910}"/>
                </a:ext>
              </a:extLst>
            </p:cNvPr>
            <p:cNvSpPr txBox="1"/>
            <p:nvPr/>
          </p:nvSpPr>
          <p:spPr>
            <a:xfrm>
              <a:off x="702129" y="506186"/>
              <a:ext cx="7837714" cy="4524315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2BB5E24C-947A-2244-82D0-F2B8D15C68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56" t="49307" r="-1875" b="8755"/>
            <a:stretch/>
          </p:blipFill>
          <p:spPr>
            <a:xfrm>
              <a:off x="-228600" y="4569098"/>
              <a:ext cx="9813471" cy="2501171"/>
            </a:xfrm>
            <a:prstGeom prst="rect">
              <a:avLst/>
            </a:prstGeom>
            <a:ln>
              <a:noFill/>
            </a:ln>
            <a:effectLst>
              <a:softEdge rad="190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027E0E1-D1EF-B645-B42A-06582316CC4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3573" t="18155" r="29711" b="59902"/>
            <a:stretch/>
          </p:blipFill>
          <p:spPr>
            <a:xfrm>
              <a:off x="3869868" y="6041574"/>
              <a:ext cx="1583875" cy="741953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7116BA-994F-2340-AA83-F34982AF6043}"/>
              </a:ext>
            </a:extLst>
          </p:cNvPr>
          <p:cNvSpPr txBox="1"/>
          <p:nvPr/>
        </p:nvSpPr>
        <p:spPr>
          <a:xfrm>
            <a:off x="2416629" y="76254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CC886E-1BF2-4CCC-A264-5B994E2C5CB0}"/>
              </a:ext>
            </a:extLst>
          </p:cNvPr>
          <p:cNvSpPr txBox="1"/>
          <p:nvPr/>
        </p:nvSpPr>
        <p:spPr>
          <a:xfrm>
            <a:off x="6874326" y="139789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455DB5-A22F-4A1B-B5BD-49732ADA84A3}"/>
              </a:ext>
            </a:extLst>
          </p:cNvPr>
          <p:cNvSpPr txBox="1"/>
          <p:nvPr/>
        </p:nvSpPr>
        <p:spPr>
          <a:xfrm>
            <a:off x="1052264" y="1155452"/>
            <a:ext cx="6533392" cy="138499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For from his fullness we have all received grace upon grace.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			John 1:16</a:t>
            </a:r>
          </a:p>
        </p:txBody>
      </p:sp>
    </p:spTree>
    <p:extLst>
      <p:ext uri="{BB962C8B-B14F-4D97-AF65-F5344CB8AC3E}">
        <p14:creationId xmlns:p14="http://schemas.microsoft.com/office/powerpoint/2010/main" val="248969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BB5E24C-947A-2244-82D0-F2B8D15C6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" t="8160" r="-231" b="8755"/>
          <a:stretch/>
        </p:blipFill>
        <p:spPr>
          <a:xfrm>
            <a:off x="-114300" y="-33264"/>
            <a:ext cx="9372600" cy="6891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AE059E-63CA-744E-848A-2136183EFBFE}"/>
              </a:ext>
            </a:extLst>
          </p:cNvPr>
          <p:cNvSpPr txBox="1"/>
          <p:nvPr/>
        </p:nvSpPr>
        <p:spPr>
          <a:xfrm>
            <a:off x="1730829" y="163286"/>
            <a:ext cx="5241471" cy="293914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72601F-A7F9-8549-A07D-F2946B220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73" t="18155" r="29711" b="59902"/>
          <a:stretch/>
        </p:blipFill>
        <p:spPr>
          <a:xfrm>
            <a:off x="3487536" y="5698672"/>
            <a:ext cx="2168928" cy="9307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2780C8-19E9-754A-AD83-E5716CFA8C2A}"/>
              </a:ext>
            </a:extLst>
          </p:cNvPr>
          <p:cNvSpPr txBox="1"/>
          <p:nvPr/>
        </p:nvSpPr>
        <p:spPr>
          <a:xfrm>
            <a:off x="653139" y="1172535"/>
            <a:ext cx="6919638" cy="267765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And the angel said to them, “Fear not, for behold, I bring you good news of great joy that will be for all the people.  For unto you is born this day in the city of David a Savior, who is Christ the Lord.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			   Luke 2:10-11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0B22FD-1128-344B-8692-7ACA86987CC1}"/>
              </a:ext>
            </a:extLst>
          </p:cNvPr>
          <p:cNvSpPr txBox="1"/>
          <p:nvPr/>
        </p:nvSpPr>
        <p:spPr>
          <a:xfrm>
            <a:off x="6972300" y="156872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173351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06EF66-E6F0-B547-AF90-D26628472A65}"/>
              </a:ext>
            </a:extLst>
          </p:cNvPr>
          <p:cNvSpPr txBox="1"/>
          <p:nvPr/>
        </p:nvSpPr>
        <p:spPr>
          <a:xfrm>
            <a:off x="3788229" y="7788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B31CC7-BF17-5B43-8587-90FE202E5984}"/>
              </a:ext>
            </a:extLst>
          </p:cNvPr>
          <p:cNvGrpSpPr/>
          <p:nvPr/>
        </p:nvGrpSpPr>
        <p:grpSpPr>
          <a:xfrm>
            <a:off x="-228600" y="-142305"/>
            <a:ext cx="9813471" cy="7212574"/>
            <a:chOff x="-228600" y="-142305"/>
            <a:chExt cx="9813471" cy="72125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1A71A5B-31F4-A84B-BA53-EFC9ED135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73" t="8817" r="176" b="50236"/>
            <a:stretch/>
          </p:blipFill>
          <p:spPr>
            <a:xfrm>
              <a:off x="-1" y="139789"/>
              <a:ext cx="9241971" cy="6179367"/>
            </a:xfrm>
            <a:prstGeom prst="rect">
              <a:avLst/>
            </a:prstGeom>
            <a:solidFill>
              <a:srgbClr val="0A0400"/>
            </a:soli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97D3D496-2790-5447-B49A-C04B53E98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143" b="79494"/>
            <a:stretch/>
          </p:blipFill>
          <p:spPr>
            <a:xfrm>
              <a:off x="0" y="-142305"/>
              <a:ext cx="9225645" cy="126897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527BDFD-92B8-EB47-B110-D21693921910}"/>
                </a:ext>
              </a:extLst>
            </p:cNvPr>
            <p:cNvSpPr txBox="1"/>
            <p:nvPr/>
          </p:nvSpPr>
          <p:spPr>
            <a:xfrm>
              <a:off x="702129" y="506186"/>
              <a:ext cx="7837714" cy="4524315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2BB5E24C-947A-2244-82D0-F2B8D15C68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56" t="49307" r="-1875" b="8755"/>
            <a:stretch/>
          </p:blipFill>
          <p:spPr>
            <a:xfrm>
              <a:off x="-228600" y="4569098"/>
              <a:ext cx="9813471" cy="2501171"/>
            </a:xfrm>
            <a:prstGeom prst="rect">
              <a:avLst/>
            </a:prstGeom>
            <a:ln>
              <a:noFill/>
            </a:ln>
            <a:effectLst>
              <a:softEdge rad="190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027E0E1-D1EF-B645-B42A-06582316CC4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3573" t="18155" r="29711" b="59902"/>
            <a:stretch/>
          </p:blipFill>
          <p:spPr>
            <a:xfrm>
              <a:off x="3869868" y="6041574"/>
              <a:ext cx="1583875" cy="741953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7116BA-994F-2340-AA83-F34982AF6043}"/>
              </a:ext>
            </a:extLst>
          </p:cNvPr>
          <p:cNvSpPr txBox="1"/>
          <p:nvPr/>
        </p:nvSpPr>
        <p:spPr>
          <a:xfrm>
            <a:off x="2416629" y="76254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CC886E-1BF2-4CCC-A264-5B994E2C5CB0}"/>
              </a:ext>
            </a:extLst>
          </p:cNvPr>
          <p:cNvSpPr txBox="1"/>
          <p:nvPr/>
        </p:nvSpPr>
        <p:spPr>
          <a:xfrm>
            <a:off x="6874326" y="139789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455DB5-A22F-4A1B-B5BD-49732ADA84A3}"/>
              </a:ext>
            </a:extLst>
          </p:cNvPr>
          <p:cNvSpPr txBox="1"/>
          <p:nvPr/>
        </p:nvSpPr>
        <p:spPr>
          <a:xfrm>
            <a:off x="1052264" y="1155452"/>
            <a:ext cx="6533392" cy="267765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 has delivered us from the domain of darkness and transferred us to the kingdom of his beloved Son, in whom we have redemption, the forgiveness of sins.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				Colossians 1:13-14 </a:t>
            </a:r>
          </a:p>
        </p:txBody>
      </p:sp>
    </p:spTree>
    <p:extLst>
      <p:ext uri="{BB962C8B-B14F-4D97-AF65-F5344CB8AC3E}">
        <p14:creationId xmlns:p14="http://schemas.microsoft.com/office/powerpoint/2010/main" val="89008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06EF66-E6F0-B547-AF90-D26628472A65}"/>
              </a:ext>
            </a:extLst>
          </p:cNvPr>
          <p:cNvSpPr txBox="1"/>
          <p:nvPr/>
        </p:nvSpPr>
        <p:spPr>
          <a:xfrm>
            <a:off x="3788229" y="7788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B31CC7-BF17-5B43-8587-90FE202E5984}"/>
              </a:ext>
            </a:extLst>
          </p:cNvPr>
          <p:cNvGrpSpPr/>
          <p:nvPr/>
        </p:nvGrpSpPr>
        <p:grpSpPr>
          <a:xfrm>
            <a:off x="-228600" y="-142305"/>
            <a:ext cx="9813471" cy="7212574"/>
            <a:chOff x="-228600" y="-142305"/>
            <a:chExt cx="9813471" cy="72125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1A71A5B-31F4-A84B-BA53-EFC9ED135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73" t="8817" r="176" b="50236"/>
            <a:stretch/>
          </p:blipFill>
          <p:spPr>
            <a:xfrm>
              <a:off x="-1" y="139789"/>
              <a:ext cx="9241971" cy="6179367"/>
            </a:xfrm>
            <a:prstGeom prst="rect">
              <a:avLst/>
            </a:prstGeom>
            <a:solidFill>
              <a:srgbClr val="0A0400"/>
            </a:soli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97D3D496-2790-5447-B49A-C04B53E98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143" b="79494"/>
            <a:stretch/>
          </p:blipFill>
          <p:spPr>
            <a:xfrm>
              <a:off x="0" y="-142305"/>
              <a:ext cx="9225645" cy="126897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527BDFD-92B8-EB47-B110-D21693921910}"/>
                </a:ext>
              </a:extLst>
            </p:cNvPr>
            <p:cNvSpPr txBox="1"/>
            <p:nvPr/>
          </p:nvSpPr>
          <p:spPr>
            <a:xfrm>
              <a:off x="702129" y="506186"/>
              <a:ext cx="7837714" cy="4524315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2BB5E24C-947A-2244-82D0-F2B8D15C68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56" t="49307" r="-1875" b="8755"/>
            <a:stretch/>
          </p:blipFill>
          <p:spPr>
            <a:xfrm>
              <a:off x="-228600" y="4569098"/>
              <a:ext cx="9813471" cy="2501171"/>
            </a:xfrm>
            <a:prstGeom prst="rect">
              <a:avLst/>
            </a:prstGeom>
            <a:ln>
              <a:noFill/>
            </a:ln>
            <a:effectLst>
              <a:softEdge rad="190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027E0E1-D1EF-B645-B42A-06582316CC4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3573" t="18155" r="29711" b="59902"/>
            <a:stretch/>
          </p:blipFill>
          <p:spPr>
            <a:xfrm>
              <a:off x="3869868" y="6041574"/>
              <a:ext cx="1583875" cy="741953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7116BA-994F-2340-AA83-F34982AF6043}"/>
              </a:ext>
            </a:extLst>
          </p:cNvPr>
          <p:cNvSpPr txBox="1"/>
          <p:nvPr/>
        </p:nvSpPr>
        <p:spPr>
          <a:xfrm>
            <a:off x="2416629" y="76254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CC886E-1BF2-4CCC-A264-5B994E2C5CB0}"/>
              </a:ext>
            </a:extLst>
          </p:cNvPr>
          <p:cNvSpPr txBox="1"/>
          <p:nvPr/>
        </p:nvSpPr>
        <p:spPr>
          <a:xfrm>
            <a:off x="6874326" y="139789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455DB5-A22F-4A1B-B5BD-49732ADA84A3}"/>
              </a:ext>
            </a:extLst>
          </p:cNvPr>
          <p:cNvSpPr txBox="1"/>
          <p:nvPr/>
        </p:nvSpPr>
        <p:spPr>
          <a:xfrm>
            <a:off x="1052264" y="1596404"/>
            <a:ext cx="7487579" cy="138499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Meditate on: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The Character of God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The Hope of the Gospel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EC04296-077D-4498-8ABE-85F247817DDB}"/>
              </a:ext>
            </a:extLst>
          </p:cNvPr>
          <p:cNvSpPr txBox="1"/>
          <p:nvPr/>
        </p:nvSpPr>
        <p:spPr>
          <a:xfrm>
            <a:off x="869035" y="554778"/>
            <a:ext cx="5838387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Do You Sustain Joy?</a:t>
            </a:r>
          </a:p>
        </p:txBody>
      </p:sp>
    </p:spTree>
    <p:extLst>
      <p:ext uri="{BB962C8B-B14F-4D97-AF65-F5344CB8AC3E}">
        <p14:creationId xmlns:p14="http://schemas.microsoft.com/office/powerpoint/2010/main" val="135344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06EF66-E6F0-B547-AF90-D26628472A65}"/>
              </a:ext>
            </a:extLst>
          </p:cNvPr>
          <p:cNvSpPr txBox="1"/>
          <p:nvPr/>
        </p:nvSpPr>
        <p:spPr>
          <a:xfrm>
            <a:off x="3788229" y="7788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B31CC7-BF17-5B43-8587-90FE202E5984}"/>
              </a:ext>
            </a:extLst>
          </p:cNvPr>
          <p:cNvGrpSpPr/>
          <p:nvPr/>
        </p:nvGrpSpPr>
        <p:grpSpPr>
          <a:xfrm>
            <a:off x="-228600" y="-142305"/>
            <a:ext cx="9813471" cy="7212574"/>
            <a:chOff x="-228600" y="-142305"/>
            <a:chExt cx="9813471" cy="72125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1A71A5B-31F4-A84B-BA53-EFC9ED135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73" t="8817" r="176" b="50236"/>
            <a:stretch/>
          </p:blipFill>
          <p:spPr>
            <a:xfrm>
              <a:off x="-1" y="139789"/>
              <a:ext cx="9241971" cy="6179367"/>
            </a:xfrm>
            <a:prstGeom prst="rect">
              <a:avLst/>
            </a:prstGeom>
            <a:solidFill>
              <a:srgbClr val="0A0400"/>
            </a:solidFill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97D3D496-2790-5447-B49A-C04B53E98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143" b="79494"/>
            <a:stretch/>
          </p:blipFill>
          <p:spPr>
            <a:xfrm>
              <a:off x="0" y="-142305"/>
              <a:ext cx="9225645" cy="126897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527BDFD-92B8-EB47-B110-D21693921910}"/>
                </a:ext>
              </a:extLst>
            </p:cNvPr>
            <p:cNvSpPr txBox="1"/>
            <p:nvPr/>
          </p:nvSpPr>
          <p:spPr>
            <a:xfrm>
              <a:off x="702129" y="506186"/>
              <a:ext cx="7837714" cy="4524315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2BB5E24C-947A-2244-82D0-F2B8D15C68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56" t="49307" r="-1875" b="8755"/>
            <a:stretch/>
          </p:blipFill>
          <p:spPr>
            <a:xfrm>
              <a:off x="-228600" y="4569098"/>
              <a:ext cx="9813471" cy="2501171"/>
            </a:xfrm>
            <a:prstGeom prst="rect">
              <a:avLst/>
            </a:prstGeom>
            <a:ln>
              <a:noFill/>
            </a:ln>
            <a:effectLst>
              <a:softEdge rad="190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9027E0E1-D1EF-B645-B42A-06582316CC49}"/>
                </a:ext>
              </a:extLst>
            </p:cNvPr>
            <p:cNvPicPr>
              <a:picLocks/>
            </p:cNvPicPr>
            <p:nvPr/>
          </p:nvPicPr>
          <p:blipFill rotWithShape="1">
            <a:blip r:embed="rId2"/>
            <a:srcRect l="23573" t="18155" r="29711" b="59902"/>
            <a:stretch/>
          </p:blipFill>
          <p:spPr>
            <a:xfrm>
              <a:off x="3869868" y="6041574"/>
              <a:ext cx="1583875" cy="741953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7116BA-994F-2340-AA83-F34982AF6043}"/>
              </a:ext>
            </a:extLst>
          </p:cNvPr>
          <p:cNvSpPr txBox="1"/>
          <p:nvPr/>
        </p:nvSpPr>
        <p:spPr>
          <a:xfrm>
            <a:off x="2416629" y="76254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DCC886E-1BF2-4CCC-A264-5B994E2C5CB0}"/>
              </a:ext>
            </a:extLst>
          </p:cNvPr>
          <p:cNvSpPr txBox="1"/>
          <p:nvPr/>
        </p:nvSpPr>
        <p:spPr>
          <a:xfrm>
            <a:off x="6874326" y="139789"/>
            <a:ext cx="259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2B092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JOY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F455DB5-A22F-4A1B-B5BD-49732ADA84A3}"/>
              </a:ext>
            </a:extLst>
          </p:cNvPr>
          <p:cNvSpPr txBox="1"/>
          <p:nvPr/>
        </p:nvSpPr>
        <p:spPr>
          <a:xfrm>
            <a:off x="1052264" y="1596404"/>
            <a:ext cx="7487579" cy="440120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1)	Do you have any unmet expectations that are stealing your joy in the Lord?</a:t>
            </a:r>
          </a:p>
          <a:p>
            <a:pPr marL="514350" indent="-514350">
              <a:buAutoNum type="arabicParenR"/>
            </a:pP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2)	How can you see these circumstances through the lens of the Gospel and God’s loving character?</a:t>
            </a:r>
          </a:p>
          <a:p>
            <a:pPr marL="514350" indent="-514350">
              <a:buAutoNum type="arabicParenR"/>
            </a:pP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3)	Who can you share this with and rejoice together in the goodness of God and the beauty of the Gospel?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EC04296-077D-4498-8ABE-85F247817DDB}"/>
              </a:ext>
            </a:extLst>
          </p:cNvPr>
          <p:cNvSpPr txBox="1"/>
          <p:nvPr/>
        </p:nvSpPr>
        <p:spPr>
          <a:xfrm>
            <a:off x="869035" y="554778"/>
            <a:ext cx="5838387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Application Questions:</a:t>
            </a:r>
          </a:p>
        </p:txBody>
      </p:sp>
    </p:spTree>
    <p:extLst>
      <p:ext uri="{BB962C8B-B14F-4D97-AF65-F5344CB8AC3E}">
        <p14:creationId xmlns:p14="http://schemas.microsoft.com/office/powerpoint/2010/main" val="10683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4229</TotalTime>
  <Words>204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Jaques</dc:creator>
  <cp:lastModifiedBy>Windows User</cp:lastModifiedBy>
  <cp:revision>31</cp:revision>
  <dcterms:created xsi:type="dcterms:W3CDTF">2019-11-14T03:26:00Z</dcterms:created>
  <dcterms:modified xsi:type="dcterms:W3CDTF">2019-12-16T18:01:00Z</dcterms:modified>
</cp:coreProperties>
</file>