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1" r:id="rId14"/>
    <p:sldId id="272" r:id="rId15"/>
    <p:sldId id="269" r:id="rId16"/>
    <p:sldId id="273" r:id="rId17"/>
    <p:sldId id="274" r:id="rId18"/>
    <p:sldId id="275" r:id="rId19"/>
    <p:sldId id="276"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81"/>
  </p:normalViewPr>
  <p:slideViewPr>
    <p:cSldViewPr snapToGrid="0" snapToObjects="1">
      <p:cViewPr varScale="1">
        <p:scale>
          <a:sx n="73" d="100"/>
          <a:sy n="73" d="100"/>
        </p:scale>
        <p:origin x="-112" y="-4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2/6/20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142"/>
          </a:xfrm>
          <a:prstGeom prst="rect">
            <a:avLst/>
          </a:prstGeom>
        </p:spPr>
      </p:pic>
    </p:spTree>
    <p:extLst>
      <p:ext uri="{BB962C8B-B14F-4D97-AF65-F5344CB8AC3E}">
        <p14:creationId xmlns:p14="http://schemas.microsoft.com/office/powerpoint/2010/main" val="18104654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How Does the Flesh Express Itself?</a:t>
            </a:r>
            <a:endParaRPr lang="en-US" sz="4300" dirty="0"/>
          </a:p>
        </p:txBody>
      </p:sp>
      <p:sp>
        <p:nvSpPr>
          <p:cNvPr id="3" name="Content Placeholder 2"/>
          <p:cNvSpPr>
            <a:spLocks noGrp="1"/>
          </p:cNvSpPr>
          <p:nvPr>
            <p:ph idx="1"/>
          </p:nvPr>
        </p:nvSpPr>
        <p:spPr/>
        <p:txBody>
          <a:bodyPr/>
          <a:lstStyle/>
          <a:p>
            <a:pPr marL="0" indent="0">
              <a:buNone/>
            </a:pPr>
            <a:r>
              <a:rPr lang="en-US" dirty="0" smtClean="0"/>
              <a:t>2. Lawlessness</a:t>
            </a:r>
          </a:p>
          <a:p>
            <a:pPr marL="0" indent="0">
              <a:buNone/>
            </a:pPr>
            <a:r>
              <a:rPr lang="en-US" u="sng" dirty="0" smtClean="0"/>
              <a:t>Galatians 5:19-21</a:t>
            </a:r>
            <a:r>
              <a:rPr lang="en-US" dirty="0" smtClean="0"/>
              <a:t>, </a:t>
            </a:r>
            <a:r>
              <a:rPr lang="en-US" i="1" dirty="0" smtClean="0"/>
              <a:t>The acts of the flesh are obvious: sexual immorality, impurity and debauchery; idolatry and witchcraft; hatred, discord, jealousy, fits of rage, selfish ambition, dissensions, factions and envy; drunkenness, orgies and the like.  I warn you, as I did before, that those who live like this will not inherit the kingdom of God.</a:t>
            </a:r>
            <a:endParaRPr lang="en-US" dirty="0" smtClean="0"/>
          </a:p>
        </p:txBody>
      </p:sp>
    </p:spTree>
    <p:extLst>
      <p:ext uri="{BB962C8B-B14F-4D97-AF65-F5344CB8AC3E}">
        <p14:creationId xmlns:p14="http://schemas.microsoft.com/office/powerpoint/2010/main" val="242934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How Does the Flesh Express Itself?</a:t>
            </a:r>
            <a:endParaRPr lang="en-US" sz="4300" dirty="0"/>
          </a:p>
        </p:txBody>
      </p:sp>
      <p:sp>
        <p:nvSpPr>
          <p:cNvPr id="3" name="Content Placeholder 2"/>
          <p:cNvSpPr>
            <a:spLocks noGrp="1"/>
          </p:cNvSpPr>
          <p:nvPr>
            <p:ph idx="1"/>
          </p:nvPr>
        </p:nvSpPr>
        <p:spPr/>
        <p:txBody>
          <a:bodyPr/>
          <a:lstStyle/>
          <a:p>
            <a:pPr marL="0" indent="0">
              <a:buNone/>
            </a:pPr>
            <a:r>
              <a:rPr lang="en-US" dirty="0" smtClean="0"/>
              <a:t>2. Lawlessness</a:t>
            </a:r>
          </a:p>
          <a:p>
            <a:pPr marL="0" indent="0">
              <a:buNone/>
            </a:pPr>
            <a:r>
              <a:rPr lang="en-US" u="sng" dirty="0" smtClean="0"/>
              <a:t>Galatians 5:13, 16-18</a:t>
            </a:r>
            <a:r>
              <a:rPr lang="en-US" dirty="0" smtClean="0"/>
              <a:t>, </a:t>
            </a:r>
            <a:r>
              <a:rPr lang="en-US" i="1" dirty="0" smtClean="0"/>
              <a:t>You, my brothers and sisters, were called to be free.  But </a:t>
            </a:r>
            <a:r>
              <a:rPr lang="en-US" i="1" u="sng" dirty="0" smtClean="0"/>
              <a:t>do not use your freedom to indulge the flesh</a:t>
            </a:r>
            <a:r>
              <a:rPr lang="mr-IN" i="1" dirty="0" smtClean="0"/>
              <a:t>…</a:t>
            </a:r>
            <a:r>
              <a:rPr lang="en-US" i="1" dirty="0" smtClean="0"/>
              <a:t>So I say, walk by the Spirit, and you will not gratify the desires of the flesh.  For the flesh desires what is contrary to the Spirit, and the Spirit what is contrary to the flesh.  They are in conflict with each other, so that </a:t>
            </a:r>
            <a:r>
              <a:rPr lang="en-US" i="1" u="sng" dirty="0" smtClean="0"/>
              <a:t>you are not to do whatever you want.</a:t>
            </a:r>
            <a:endParaRPr lang="en-US" u="sng" dirty="0" smtClean="0"/>
          </a:p>
        </p:txBody>
      </p:sp>
    </p:spTree>
    <p:extLst>
      <p:ext uri="{BB962C8B-B14F-4D97-AF65-F5344CB8AC3E}">
        <p14:creationId xmlns:p14="http://schemas.microsoft.com/office/powerpoint/2010/main" val="242934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Battle the Flesh?</a:t>
            </a:r>
            <a:endParaRPr lang="en-US" dirty="0"/>
          </a:p>
        </p:txBody>
      </p:sp>
      <p:sp>
        <p:nvSpPr>
          <p:cNvPr id="3" name="Content Placeholder 2"/>
          <p:cNvSpPr>
            <a:spLocks noGrp="1"/>
          </p:cNvSpPr>
          <p:nvPr>
            <p:ph idx="1"/>
          </p:nvPr>
        </p:nvSpPr>
        <p:spPr/>
        <p:txBody>
          <a:bodyPr/>
          <a:lstStyle/>
          <a:p>
            <a:pPr marL="0" indent="0">
              <a:buNone/>
            </a:pPr>
            <a:r>
              <a:rPr lang="en-US" dirty="0" smtClean="0"/>
              <a:t>3. Live By The Spirit 	</a:t>
            </a:r>
          </a:p>
          <a:p>
            <a:r>
              <a:rPr lang="en-US" dirty="0" smtClean="0"/>
              <a:t>Repent of finding life apart from God </a:t>
            </a:r>
          </a:p>
          <a:p>
            <a:pPr marL="0" indent="0">
              <a:buNone/>
            </a:pPr>
            <a:r>
              <a:rPr lang="en-US" u="sng" dirty="0" smtClean="0"/>
              <a:t>Romans 5:5</a:t>
            </a:r>
            <a:r>
              <a:rPr lang="en-US" dirty="0" smtClean="0"/>
              <a:t>, </a:t>
            </a:r>
            <a:r>
              <a:rPr lang="en-US" i="1" dirty="0" smtClean="0"/>
              <a:t>When we were in the realm of the flesh, the sinful passions aroused by the law were at work in us, so that we bore fruit for death.</a:t>
            </a:r>
            <a:endParaRPr lang="en-US" dirty="0" smtClean="0"/>
          </a:p>
        </p:txBody>
      </p:sp>
    </p:spTree>
    <p:extLst>
      <p:ext uri="{BB962C8B-B14F-4D97-AF65-F5344CB8AC3E}">
        <p14:creationId xmlns:p14="http://schemas.microsoft.com/office/powerpoint/2010/main" val="424268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Battle the Flesh?</a:t>
            </a:r>
            <a:endParaRPr lang="en-US" dirty="0"/>
          </a:p>
        </p:txBody>
      </p:sp>
      <p:sp>
        <p:nvSpPr>
          <p:cNvPr id="3" name="Content Placeholder 2"/>
          <p:cNvSpPr>
            <a:spLocks noGrp="1"/>
          </p:cNvSpPr>
          <p:nvPr>
            <p:ph idx="1"/>
          </p:nvPr>
        </p:nvSpPr>
        <p:spPr/>
        <p:txBody>
          <a:bodyPr/>
          <a:lstStyle/>
          <a:p>
            <a:pPr marL="0" indent="0">
              <a:buNone/>
            </a:pPr>
            <a:r>
              <a:rPr lang="en-US" dirty="0" smtClean="0"/>
              <a:t>3. Live By The Spirit 	</a:t>
            </a:r>
          </a:p>
          <a:p>
            <a:r>
              <a:rPr lang="en-US" dirty="0" smtClean="0"/>
              <a:t>Repent of finding life apart from God </a:t>
            </a:r>
          </a:p>
          <a:p>
            <a:pPr marL="0" indent="0">
              <a:buNone/>
            </a:pPr>
            <a:r>
              <a:rPr lang="en-US" u="sng" dirty="0" smtClean="0"/>
              <a:t>Romans 8:5-8</a:t>
            </a:r>
            <a:r>
              <a:rPr lang="en-US" dirty="0" smtClean="0"/>
              <a:t>, </a:t>
            </a:r>
            <a:r>
              <a:rPr lang="en-US" i="1" dirty="0" smtClean="0"/>
              <a:t>Those who live according to the flesh have their minds set on what the flesh desires</a:t>
            </a:r>
            <a:r>
              <a:rPr lang="mr-IN" i="1" dirty="0" smtClean="0"/>
              <a:t>…</a:t>
            </a:r>
            <a:r>
              <a:rPr lang="en-US" i="1" dirty="0" smtClean="0"/>
              <a:t>The mind governed by the flesh is death</a:t>
            </a:r>
            <a:r>
              <a:rPr lang="mr-IN" i="1" dirty="0" smtClean="0"/>
              <a:t>…</a:t>
            </a:r>
            <a:r>
              <a:rPr lang="en-US" i="1" dirty="0" smtClean="0"/>
              <a:t>The mind governed by the flesh is hostile to God; it does not submit to God’s law, nor can it do so.  Those who are in the realm of the flesh cannot please God.</a:t>
            </a:r>
            <a:endParaRPr lang="en-US" dirty="0" smtClean="0"/>
          </a:p>
        </p:txBody>
      </p:sp>
    </p:spTree>
    <p:extLst>
      <p:ext uri="{BB962C8B-B14F-4D97-AF65-F5344CB8AC3E}">
        <p14:creationId xmlns:p14="http://schemas.microsoft.com/office/powerpoint/2010/main" val="97307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Battle the Flesh?</a:t>
            </a:r>
            <a:endParaRPr lang="en-US" dirty="0"/>
          </a:p>
        </p:txBody>
      </p:sp>
      <p:sp>
        <p:nvSpPr>
          <p:cNvPr id="3" name="Content Placeholder 2"/>
          <p:cNvSpPr>
            <a:spLocks noGrp="1"/>
          </p:cNvSpPr>
          <p:nvPr>
            <p:ph idx="1"/>
          </p:nvPr>
        </p:nvSpPr>
        <p:spPr/>
        <p:txBody>
          <a:bodyPr/>
          <a:lstStyle/>
          <a:p>
            <a:pPr marL="0" indent="0">
              <a:buNone/>
            </a:pPr>
            <a:r>
              <a:rPr lang="en-US" dirty="0" smtClean="0"/>
              <a:t>3. Live By The Spirit 	</a:t>
            </a:r>
          </a:p>
          <a:p>
            <a:r>
              <a:rPr lang="en-US" dirty="0" smtClean="0"/>
              <a:t>Repent of finding life apart from God </a:t>
            </a:r>
          </a:p>
          <a:p>
            <a:pPr marL="0" indent="0">
              <a:buNone/>
            </a:pPr>
            <a:r>
              <a:rPr lang="en-US" u="sng" dirty="0" smtClean="0"/>
              <a:t>Romans 8:9</a:t>
            </a:r>
            <a:r>
              <a:rPr lang="en-US" dirty="0" smtClean="0"/>
              <a:t>, </a:t>
            </a:r>
            <a:r>
              <a:rPr lang="en-US" i="1" dirty="0" smtClean="0"/>
              <a:t>You however are not in the realm of the flesh, but are in the realm of the Spirit, if indeed the Spirit of God lives in you.</a:t>
            </a:r>
            <a:endParaRPr lang="en-US" dirty="0" smtClean="0"/>
          </a:p>
        </p:txBody>
      </p:sp>
    </p:spTree>
    <p:extLst>
      <p:ext uri="{BB962C8B-B14F-4D97-AF65-F5344CB8AC3E}">
        <p14:creationId xmlns:p14="http://schemas.microsoft.com/office/powerpoint/2010/main" val="316577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Battle the Flesh?</a:t>
            </a:r>
            <a:endParaRPr lang="en-US" dirty="0"/>
          </a:p>
        </p:txBody>
      </p:sp>
      <p:sp>
        <p:nvSpPr>
          <p:cNvPr id="3" name="Content Placeholder 2"/>
          <p:cNvSpPr>
            <a:spLocks noGrp="1"/>
          </p:cNvSpPr>
          <p:nvPr>
            <p:ph idx="1"/>
          </p:nvPr>
        </p:nvSpPr>
        <p:spPr/>
        <p:txBody>
          <a:bodyPr/>
          <a:lstStyle/>
          <a:p>
            <a:pPr marL="0" indent="0">
              <a:buNone/>
            </a:pPr>
            <a:r>
              <a:rPr lang="en-US" dirty="0" smtClean="0"/>
              <a:t>3. Live By The Spirit 	</a:t>
            </a:r>
          </a:p>
          <a:p>
            <a:r>
              <a:rPr lang="en-US" dirty="0" smtClean="0"/>
              <a:t>By the Spirit, put to death the misdeeds of the body</a:t>
            </a:r>
          </a:p>
          <a:p>
            <a:pPr marL="0" indent="0">
              <a:buNone/>
            </a:pPr>
            <a:r>
              <a:rPr lang="en-US" u="sng" dirty="0" smtClean="0"/>
              <a:t>Romans 8:12-13</a:t>
            </a:r>
            <a:r>
              <a:rPr lang="en-US" dirty="0" smtClean="0"/>
              <a:t>, </a:t>
            </a:r>
            <a:r>
              <a:rPr lang="en-US" i="1" dirty="0" smtClean="0"/>
              <a:t>Therefore, brothers and sisters, we have an obligation—but it is not to the flesh, to live according to it.  For if you live according to the flesh, you will die; but if by the Spirit you put to death the misdeeds of the body, you will live.</a:t>
            </a:r>
            <a:endParaRPr lang="en-US" u="sng" dirty="0" smtClean="0"/>
          </a:p>
        </p:txBody>
      </p:sp>
    </p:spTree>
    <p:extLst>
      <p:ext uri="{BB962C8B-B14F-4D97-AF65-F5344CB8AC3E}">
        <p14:creationId xmlns:p14="http://schemas.microsoft.com/office/powerpoint/2010/main" val="377936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Battle the Flesh?</a:t>
            </a:r>
            <a:endParaRPr lang="en-US" dirty="0"/>
          </a:p>
        </p:txBody>
      </p:sp>
      <p:sp>
        <p:nvSpPr>
          <p:cNvPr id="3" name="Content Placeholder 2"/>
          <p:cNvSpPr>
            <a:spLocks noGrp="1"/>
          </p:cNvSpPr>
          <p:nvPr>
            <p:ph idx="1"/>
          </p:nvPr>
        </p:nvSpPr>
        <p:spPr/>
        <p:txBody>
          <a:bodyPr/>
          <a:lstStyle/>
          <a:p>
            <a:pPr marL="0" indent="0">
              <a:buNone/>
            </a:pPr>
            <a:r>
              <a:rPr lang="en-US" dirty="0" smtClean="0"/>
              <a:t>3. Live By The Spirit 	</a:t>
            </a:r>
          </a:p>
          <a:p>
            <a:r>
              <a:rPr lang="en-US" dirty="0" smtClean="0"/>
              <a:t>By the Spirit, put to death the misdeeds of the body</a:t>
            </a:r>
          </a:p>
          <a:p>
            <a:pPr lvl="1"/>
            <a:r>
              <a:rPr lang="en-US" dirty="0" smtClean="0"/>
              <a:t>Identify the ways you are prone to fill your emptiness without relying on God</a:t>
            </a:r>
          </a:p>
        </p:txBody>
      </p:sp>
    </p:spTree>
    <p:extLst>
      <p:ext uri="{BB962C8B-B14F-4D97-AF65-F5344CB8AC3E}">
        <p14:creationId xmlns:p14="http://schemas.microsoft.com/office/powerpoint/2010/main" val="39137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Battle the Flesh?</a:t>
            </a:r>
            <a:endParaRPr lang="en-US" dirty="0"/>
          </a:p>
        </p:txBody>
      </p:sp>
      <p:sp>
        <p:nvSpPr>
          <p:cNvPr id="3" name="Content Placeholder 2"/>
          <p:cNvSpPr>
            <a:spLocks noGrp="1"/>
          </p:cNvSpPr>
          <p:nvPr>
            <p:ph idx="1"/>
          </p:nvPr>
        </p:nvSpPr>
        <p:spPr/>
        <p:txBody>
          <a:bodyPr/>
          <a:lstStyle/>
          <a:p>
            <a:pPr marL="0" indent="0">
              <a:buNone/>
            </a:pPr>
            <a:r>
              <a:rPr lang="en-US" dirty="0" smtClean="0"/>
              <a:t>3. Live By The Spirit 	</a:t>
            </a:r>
          </a:p>
          <a:p>
            <a:r>
              <a:rPr lang="en-US" dirty="0" smtClean="0"/>
              <a:t>By the Spirit, put to death the misdeeds of the body</a:t>
            </a:r>
          </a:p>
          <a:p>
            <a:pPr lvl="1"/>
            <a:r>
              <a:rPr lang="en-US" dirty="0" smtClean="0"/>
              <a:t>Identify the ways you are prone to fill your emptiness without relying on God</a:t>
            </a:r>
          </a:p>
          <a:p>
            <a:pPr lvl="1"/>
            <a:r>
              <a:rPr lang="en-US" dirty="0" smtClean="0"/>
              <a:t>Identify the ways you set your mind on these things.</a:t>
            </a:r>
          </a:p>
        </p:txBody>
      </p:sp>
    </p:spTree>
    <p:extLst>
      <p:ext uri="{BB962C8B-B14F-4D97-AF65-F5344CB8AC3E}">
        <p14:creationId xmlns:p14="http://schemas.microsoft.com/office/powerpoint/2010/main" val="3797077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Battle the Flesh?</a:t>
            </a:r>
            <a:endParaRPr lang="en-US" dirty="0"/>
          </a:p>
        </p:txBody>
      </p:sp>
      <p:sp>
        <p:nvSpPr>
          <p:cNvPr id="3" name="Content Placeholder 2"/>
          <p:cNvSpPr>
            <a:spLocks noGrp="1"/>
          </p:cNvSpPr>
          <p:nvPr>
            <p:ph idx="1"/>
          </p:nvPr>
        </p:nvSpPr>
        <p:spPr/>
        <p:txBody>
          <a:bodyPr/>
          <a:lstStyle/>
          <a:p>
            <a:pPr marL="0" indent="0">
              <a:buNone/>
            </a:pPr>
            <a:r>
              <a:rPr lang="en-US" dirty="0" smtClean="0"/>
              <a:t>3. Live By The Spirit 	</a:t>
            </a:r>
          </a:p>
          <a:p>
            <a:r>
              <a:rPr lang="en-US" dirty="0" smtClean="0"/>
              <a:t>By the Spirit, put to death the misdeeds of the body</a:t>
            </a:r>
          </a:p>
          <a:p>
            <a:pPr lvl="1"/>
            <a:r>
              <a:rPr lang="en-US" dirty="0" smtClean="0"/>
              <a:t>Identify the ways you are prone to fill your emptiness without relying on God</a:t>
            </a:r>
          </a:p>
          <a:p>
            <a:pPr lvl="1"/>
            <a:r>
              <a:rPr lang="en-US" dirty="0" smtClean="0"/>
              <a:t>Identify the ways you set your mind on these things.</a:t>
            </a:r>
          </a:p>
          <a:p>
            <a:pPr lvl="1"/>
            <a:r>
              <a:rPr lang="en-US" dirty="0" smtClean="0"/>
              <a:t>Share them with a LIFE group or friend.  Ask for help and prayer.</a:t>
            </a:r>
          </a:p>
        </p:txBody>
      </p:sp>
    </p:spTree>
    <p:extLst>
      <p:ext uri="{BB962C8B-B14F-4D97-AF65-F5344CB8AC3E}">
        <p14:creationId xmlns:p14="http://schemas.microsoft.com/office/powerpoint/2010/main" val="31910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Battle the Flesh?</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Either we are actively killing sin, or sin is actively killing us.</a:t>
            </a:r>
          </a:p>
          <a:p>
            <a:pPr marL="0" indent="0">
              <a:buNone/>
            </a:pPr>
            <a:r>
              <a:rPr lang="en-US" dirty="0" smtClean="0"/>
              <a:t>					-John Owen</a:t>
            </a:r>
            <a:endParaRPr lang="en-US" dirty="0"/>
          </a:p>
        </p:txBody>
      </p:sp>
    </p:spTree>
    <p:extLst>
      <p:ext uri="{BB962C8B-B14F-4D97-AF65-F5344CB8AC3E}">
        <p14:creationId xmlns:p14="http://schemas.microsoft.com/office/powerpoint/2010/main" val="23305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Enemy Within: The Flesh</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It is the inherited corruption of our nature caused by the sin of Adam.</a:t>
            </a:r>
          </a:p>
          <a:p>
            <a:pPr marL="0" indent="0">
              <a:buNone/>
            </a:pPr>
            <a:r>
              <a:rPr lang="en-US" u="sng" dirty="0" smtClean="0"/>
              <a:t>Romans 5:18-19</a:t>
            </a:r>
            <a:r>
              <a:rPr lang="en-US" dirty="0" smtClean="0"/>
              <a:t>, </a:t>
            </a:r>
            <a:r>
              <a:rPr lang="mr-IN" i="1" dirty="0" smtClean="0"/>
              <a:t>…</a:t>
            </a:r>
            <a:r>
              <a:rPr lang="en-US" i="1" dirty="0" smtClean="0"/>
              <a:t>just as </a:t>
            </a:r>
            <a:r>
              <a:rPr lang="en-US" i="1" u="sng" dirty="0" smtClean="0"/>
              <a:t>one trespass resulted in condemnation for all people</a:t>
            </a:r>
            <a:r>
              <a:rPr lang="en-US" i="1" dirty="0" smtClean="0"/>
              <a:t>, so also one righteous act resulted in justification and life for all people.  For just </a:t>
            </a:r>
            <a:r>
              <a:rPr lang="en-US" i="1" u="sng" dirty="0" smtClean="0"/>
              <a:t>as through the disobedience of the one man the many were made sinners</a:t>
            </a:r>
            <a:r>
              <a:rPr lang="en-US" i="1" dirty="0" smtClean="0"/>
              <a:t>, so also through the obedience of the one man the many will be made righteous.</a:t>
            </a:r>
            <a:endParaRPr lang="en-US" dirty="0"/>
          </a:p>
        </p:txBody>
      </p:sp>
    </p:spTree>
    <p:extLst>
      <p:ext uri="{BB962C8B-B14F-4D97-AF65-F5344CB8AC3E}">
        <p14:creationId xmlns:p14="http://schemas.microsoft.com/office/powerpoint/2010/main" val="13339521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Battle the Flesh?</a:t>
            </a:r>
            <a:endParaRPr lang="en-US" dirty="0"/>
          </a:p>
        </p:txBody>
      </p:sp>
      <p:sp>
        <p:nvSpPr>
          <p:cNvPr id="3" name="Content Placeholder 2"/>
          <p:cNvSpPr>
            <a:spLocks noGrp="1"/>
          </p:cNvSpPr>
          <p:nvPr>
            <p:ph idx="1"/>
          </p:nvPr>
        </p:nvSpPr>
        <p:spPr/>
        <p:txBody>
          <a:bodyPr/>
          <a:lstStyle/>
          <a:p>
            <a:pPr marL="0" indent="0">
              <a:buNone/>
            </a:pPr>
            <a:r>
              <a:rPr lang="en-US" dirty="0" smtClean="0"/>
              <a:t>3. Live By The Spirit 	</a:t>
            </a:r>
          </a:p>
          <a:p>
            <a:r>
              <a:rPr lang="en-US" dirty="0" smtClean="0"/>
              <a:t>Set our minds on the things of the Spirit</a:t>
            </a:r>
          </a:p>
          <a:p>
            <a:pPr marL="0" indent="0">
              <a:buNone/>
            </a:pPr>
            <a:r>
              <a:rPr lang="en-US" u="sng" dirty="0" smtClean="0"/>
              <a:t>Romans 8:5-7</a:t>
            </a:r>
            <a:r>
              <a:rPr lang="en-US" dirty="0" smtClean="0"/>
              <a:t>, </a:t>
            </a:r>
            <a:r>
              <a:rPr lang="mr-IN" i="1" dirty="0" smtClean="0"/>
              <a:t>…</a:t>
            </a:r>
            <a:r>
              <a:rPr lang="en-US" i="1" dirty="0" smtClean="0"/>
              <a:t>but those who live in accordance to the Spirit have their minds set on what the Spirit desires</a:t>
            </a:r>
            <a:r>
              <a:rPr lang="mr-IN" i="1" dirty="0" smtClean="0"/>
              <a:t>…</a:t>
            </a:r>
            <a:r>
              <a:rPr lang="en-US" i="1" dirty="0" smtClean="0"/>
              <a:t>but the mind governed by the Spirit is life and peace.</a:t>
            </a:r>
            <a:endParaRPr lang="en-US" dirty="0"/>
          </a:p>
        </p:txBody>
      </p:sp>
    </p:spTree>
    <p:extLst>
      <p:ext uri="{BB962C8B-B14F-4D97-AF65-F5344CB8AC3E}">
        <p14:creationId xmlns:p14="http://schemas.microsoft.com/office/powerpoint/2010/main" val="171647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Enemy Within: The Flesh</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It is the inherited corruption of our nature caused by the sin of Adam.</a:t>
            </a:r>
          </a:p>
          <a:p>
            <a:pPr marL="514350" indent="-514350">
              <a:buAutoNum type="arabicPeriod"/>
            </a:pPr>
            <a:r>
              <a:rPr lang="en-US" dirty="0" smtClean="0"/>
              <a:t>It it opposed to God and leads to death.</a:t>
            </a:r>
          </a:p>
          <a:p>
            <a:pPr marL="0" indent="0">
              <a:buNone/>
            </a:pPr>
            <a:r>
              <a:rPr lang="en-US" u="sng" dirty="0" smtClean="0"/>
              <a:t>Romans 8:6-8</a:t>
            </a:r>
            <a:r>
              <a:rPr lang="en-US" dirty="0" smtClean="0"/>
              <a:t>, </a:t>
            </a:r>
            <a:r>
              <a:rPr lang="en-US" i="1" dirty="0" smtClean="0"/>
              <a:t>The mind governed by the flesh is death</a:t>
            </a:r>
            <a:r>
              <a:rPr lang="mr-IN" i="1" dirty="0" smtClean="0"/>
              <a:t>…</a:t>
            </a:r>
            <a:r>
              <a:rPr lang="en-US" i="1" dirty="0" smtClean="0"/>
              <a:t>The mind governed by the flesh is hostile to God; it does not submit to God’s law, nor can it do so.  Those who are in the realm of the flesh cannot please God.</a:t>
            </a:r>
            <a:endParaRPr lang="en-US" dirty="0"/>
          </a:p>
        </p:txBody>
      </p:sp>
    </p:spTree>
    <p:extLst>
      <p:ext uri="{BB962C8B-B14F-4D97-AF65-F5344CB8AC3E}">
        <p14:creationId xmlns:p14="http://schemas.microsoft.com/office/powerpoint/2010/main" val="22074024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Enemy Within: The Flesh</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It is the inherited corruption of our nature caused by the sin of Adam.</a:t>
            </a:r>
          </a:p>
          <a:p>
            <a:pPr marL="514350" indent="-514350">
              <a:buAutoNum type="arabicPeriod"/>
            </a:pPr>
            <a:r>
              <a:rPr lang="en-US" dirty="0" smtClean="0"/>
              <a:t>It it opposed to God and leads to death.</a:t>
            </a:r>
          </a:p>
          <a:p>
            <a:pPr marL="514350" indent="-514350">
              <a:buAutoNum type="arabicPeriod"/>
            </a:pPr>
            <a:r>
              <a:rPr lang="en-US" dirty="0" smtClean="0"/>
              <a:t>By nature we are deserving of wrath.</a:t>
            </a:r>
          </a:p>
          <a:p>
            <a:pPr marL="0" indent="0">
              <a:buNone/>
            </a:pPr>
            <a:r>
              <a:rPr lang="en-US" u="sng" dirty="0" smtClean="0"/>
              <a:t>Ephesians 2:3</a:t>
            </a:r>
            <a:r>
              <a:rPr lang="en-US" dirty="0" smtClean="0"/>
              <a:t>, </a:t>
            </a:r>
            <a:r>
              <a:rPr lang="en-US" i="1" dirty="0" smtClean="0"/>
              <a:t>All of us also lived among them at one time, gratifying the cravings of our flesh and following its desires and thoughts.  Like the rest, were were by nature deserving of wrath.</a:t>
            </a:r>
            <a:endParaRPr lang="en-US" dirty="0"/>
          </a:p>
        </p:txBody>
      </p:sp>
    </p:spTree>
    <p:extLst>
      <p:ext uri="{BB962C8B-B14F-4D97-AF65-F5344CB8AC3E}">
        <p14:creationId xmlns:p14="http://schemas.microsoft.com/office/powerpoint/2010/main" val="20058586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Enemy Within: The Flesh</a:t>
            </a:r>
          </a:p>
        </p:txBody>
      </p:sp>
      <p:sp>
        <p:nvSpPr>
          <p:cNvPr id="3" name="Content Placeholder 2"/>
          <p:cNvSpPr>
            <a:spLocks noGrp="1"/>
          </p:cNvSpPr>
          <p:nvPr>
            <p:ph idx="1"/>
          </p:nvPr>
        </p:nvSpPr>
        <p:spPr>
          <a:xfrm>
            <a:off x="628650" y="1825625"/>
            <a:ext cx="7886700" cy="3671212"/>
          </a:xfrm>
        </p:spPr>
        <p:txBody>
          <a:bodyPr>
            <a:normAutofit fontScale="92500" lnSpcReduction="10000"/>
          </a:bodyPr>
          <a:lstStyle/>
          <a:p>
            <a:pPr marL="0" indent="0">
              <a:buNone/>
            </a:pPr>
            <a:r>
              <a:rPr lang="en-US" dirty="0" smtClean="0"/>
              <a:t>The flesh is the ego which feels an emptiness and uses the resources in its own power to try to fill it.  Flesh is the “I” that tries to satisfy me with anything but God’s mercy</a:t>
            </a:r>
            <a:r>
              <a:rPr lang="mr-IN" dirty="0" smtClean="0"/>
              <a:t>…</a:t>
            </a:r>
            <a:r>
              <a:rPr lang="en-US" dirty="0" smtClean="0"/>
              <a:t>It is the ego which feels emptiness but despises the idea of satisfying it by faith—by trusting in the mercy of God.  Instead the flesh uses legalism or lawless ways in its own power to fill its emptiness</a:t>
            </a:r>
            <a:r>
              <a:rPr lang="mr-IN" dirty="0" smtClean="0"/>
              <a:t>…</a:t>
            </a:r>
            <a:r>
              <a:rPr lang="en-US" dirty="0" smtClean="0"/>
              <a:t>The basic mark of the flesh is that it is </a:t>
            </a:r>
            <a:r>
              <a:rPr lang="en-US" dirty="0" err="1" smtClean="0"/>
              <a:t>unsubmissive</a:t>
            </a:r>
            <a:r>
              <a:rPr lang="en-US" dirty="0" smtClean="0"/>
              <a:t>.  It doesn’t want to submit to God’s authority or God’s ways.  It doesn’t want to rely on God.  It would rather trust in its own ways to fill emptiness.				-John Piper</a:t>
            </a:r>
            <a:endParaRPr lang="en-US" dirty="0"/>
          </a:p>
        </p:txBody>
      </p:sp>
    </p:spTree>
    <p:extLst>
      <p:ext uri="{BB962C8B-B14F-4D97-AF65-F5344CB8AC3E}">
        <p14:creationId xmlns:p14="http://schemas.microsoft.com/office/powerpoint/2010/main" val="10787845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How Does the Flesh Express Itself?</a:t>
            </a:r>
            <a:endParaRPr lang="en-US" sz="4300" dirty="0"/>
          </a:p>
        </p:txBody>
      </p:sp>
      <p:sp>
        <p:nvSpPr>
          <p:cNvPr id="3" name="Content Placeholder 2"/>
          <p:cNvSpPr>
            <a:spLocks noGrp="1"/>
          </p:cNvSpPr>
          <p:nvPr>
            <p:ph idx="1"/>
          </p:nvPr>
        </p:nvSpPr>
        <p:spPr/>
        <p:txBody>
          <a:bodyPr/>
          <a:lstStyle/>
          <a:p>
            <a:pPr marL="514350" indent="-514350">
              <a:buAutoNum type="arabicPeriod"/>
            </a:pPr>
            <a:r>
              <a:rPr lang="en-US" dirty="0" smtClean="0"/>
              <a:t>Legalism</a:t>
            </a:r>
          </a:p>
        </p:txBody>
      </p:sp>
    </p:spTree>
    <p:extLst>
      <p:ext uri="{BB962C8B-B14F-4D97-AF65-F5344CB8AC3E}">
        <p14:creationId xmlns:p14="http://schemas.microsoft.com/office/powerpoint/2010/main" val="303937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How Does the Flesh Express Itself?</a:t>
            </a:r>
            <a:endParaRPr lang="en-US" sz="4300" dirty="0"/>
          </a:p>
        </p:txBody>
      </p:sp>
      <p:sp>
        <p:nvSpPr>
          <p:cNvPr id="3" name="Content Placeholder 2"/>
          <p:cNvSpPr>
            <a:spLocks noGrp="1"/>
          </p:cNvSpPr>
          <p:nvPr>
            <p:ph idx="1"/>
          </p:nvPr>
        </p:nvSpPr>
        <p:spPr/>
        <p:txBody>
          <a:bodyPr/>
          <a:lstStyle/>
          <a:p>
            <a:pPr marL="514350" indent="-514350">
              <a:buAutoNum type="arabicPeriod"/>
            </a:pPr>
            <a:r>
              <a:rPr lang="en-US" dirty="0" smtClean="0"/>
              <a:t>Legalism</a:t>
            </a:r>
          </a:p>
          <a:p>
            <a:pPr marL="0" indent="0">
              <a:buNone/>
            </a:pPr>
            <a:r>
              <a:rPr lang="en-US" u="sng" dirty="0" smtClean="0"/>
              <a:t>Galatians 3:1-3</a:t>
            </a:r>
            <a:r>
              <a:rPr lang="en-US" dirty="0" smtClean="0"/>
              <a:t>, </a:t>
            </a:r>
            <a:r>
              <a:rPr lang="en-US" i="1" dirty="0"/>
              <a:t>You foolish Galatians!  Who has bewitched you?  Before your very eyes Jesus Christ was clearly portrayed as crucified.  I would like to learn just one thing from you: Did you receive the Spirit by the works of the law, or by believing what you heard?  Are you so foolish?  After beginning by means of the Spirit, are you now trying to finish by means of the flesh?</a:t>
            </a:r>
            <a:r>
              <a:rPr lang="en-US" dirty="0"/>
              <a:t> </a:t>
            </a:r>
            <a:endParaRPr lang="en-US" dirty="0" smtClean="0"/>
          </a:p>
        </p:txBody>
      </p:sp>
    </p:spTree>
    <p:extLst>
      <p:ext uri="{BB962C8B-B14F-4D97-AF65-F5344CB8AC3E}">
        <p14:creationId xmlns:p14="http://schemas.microsoft.com/office/powerpoint/2010/main" val="374135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How Does the Flesh Express Itself?</a:t>
            </a:r>
            <a:endParaRPr lang="en-US" sz="4300" dirty="0"/>
          </a:p>
        </p:txBody>
      </p:sp>
      <p:sp>
        <p:nvSpPr>
          <p:cNvPr id="3" name="Content Placeholder 2"/>
          <p:cNvSpPr>
            <a:spLocks noGrp="1"/>
          </p:cNvSpPr>
          <p:nvPr>
            <p:ph idx="1"/>
          </p:nvPr>
        </p:nvSpPr>
        <p:spPr/>
        <p:txBody>
          <a:bodyPr/>
          <a:lstStyle/>
          <a:p>
            <a:pPr marL="514350" indent="-514350">
              <a:buAutoNum type="arabicPeriod"/>
            </a:pPr>
            <a:r>
              <a:rPr lang="en-US" dirty="0" smtClean="0"/>
              <a:t>Legalism</a:t>
            </a:r>
          </a:p>
          <a:p>
            <a:pPr marL="0" indent="0">
              <a:buNone/>
            </a:pPr>
            <a:r>
              <a:rPr lang="en-US" u="sng" dirty="0" smtClean="0"/>
              <a:t>Galatians 5:1</a:t>
            </a:r>
            <a:r>
              <a:rPr lang="en-US" dirty="0" smtClean="0"/>
              <a:t>, </a:t>
            </a:r>
            <a:r>
              <a:rPr lang="en-US" i="1" dirty="0"/>
              <a:t>It is for freedom that Christ has set us free.  Stand firm, then, and do not let yourselves be burdened again by a yoke of </a:t>
            </a:r>
            <a:r>
              <a:rPr lang="en-US" i="1" dirty="0" smtClean="0"/>
              <a:t>slavery</a:t>
            </a:r>
            <a:r>
              <a:rPr lang="en-US" dirty="0" smtClean="0"/>
              <a:t>.</a:t>
            </a:r>
          </a:p>
          <a:p>
            <a:pPr marL="0" indent="0">
              <a:buNone/>
            </a:pPr>
            <a:r>
              <a:rPr lang="en-US" u="sng" dirty="0" smtClean="0"/>
              <a:t>Galatians 5:4</a:t>
            </a:r>
            <a:r>
              <a:rPr lang="en-US" dirty="0" smtClean="0"/>
              <a:t>, </a:t>
            </a:r>
            <a:r>
              <a:rPr lang="en-US" i="1" dirty="0" smtClean="0"/>
              <a:t>You who are trying to be justified by the law have been alienated from Christ</a:t>
            </a:r>
            <a:r>
              <a:rPr lang="mr-IN" i="1" dirty="0" smtClean="0"/>
              <a:t>…</a:t>
            </a:r>
            <a:endParaRPr lang="en-US" u="sng" dirty="0" smtClean="0"/>
          </a:p>
        </p:txBody>
      </p:sp>
    </p:spTree>
    <p:extLst>
      <p:ext uri="{BB962C8B-B14F-4D97-AF65-F5344CB8AC3E}">
        <p14:creationId xmlns:p14="http://schemas.microsoft.com/office/powerpoint/2010/main" val="377431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How Does the Flesh Express Itself?</a:t>
            </a:r>
            <a:endParaRPr lang="en-US" sz="4300" dirty="0"/>
          </a:p>
        </p:txBody>
      </p:sp>
      <p:sp>
        <p:nvSpPr>
          <p:cNvPr id="3" name="Content Placeholder 2"/>
          <p:cNvSpPr>
            <a:spLocks noGrp="1"/>
          </p:cNvSpPr>
          <p:nvPr>
            <p:ph idx="1"/>
          </p:nvPr>
        </p:nvSpPr>
        <p:spPr/>
        <p:txBody>
          <a:bodyPr/>
          <a:lstStyle/>
          <a:p>
            <a:pPr marL="0" indent="0">
              <a:buNone/>
            </a:pPr>
            <a:r>
              <a:rPr lang="en-US" dirty="0" smtClean="0"/>
              <a:t>2. Lawlessness</a:t>
            </a:r>
          </a:p>
          <a:p>
            <a:pPr marL="0" indent="0">
              <a:buNone/>
            </a:pPr>
            <a:endParaRPr lang="en-US" dirty="0" smtClean="0"/>
          </a:p>
        </p:txBody>
      </p:sp>
    </p:spTree>
    <p:extLst>
      <p:ext uri="{BB962C8B-B14F-4D97-AF65-F5344CB8AC3E}">
        <p14:creationId xmlns:p14="http://schemas.microsoft.com/office/powerpoint/2010/main" val="3324760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2947</TotalTime>
  <Words>869</Words>
  <Application>Microsoft Macintosh PowerPoint</Application>
  <PresentationFormat>On-screen Show (4:3)</PresentationFormat>
  <Paragraphs>71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The Enemy Within: The Flesh</vt:lpstr>
      <vt:lpstr>The Enemy Within: The Flesh</vt:lpstr>
      <vt:lpstr>The Enemy Within: The Flesh</vt:lpstr>
      <vt:lpstr>The Enemy Within: The Flesh</vt:lpstr>
      <vt:lpstr>How Does the Flesh Express Itself?</vt:lpstr>
      <vt:lpstr>How Does the Flesh Express Itself?</vt:lpstr>
      <vt:lpstr>How Does the Flesh Express Itself?</vt:lpstr>
      <vt:lpstr>How Does the Flesh Express Itself?</vt:lpstr>
      <vt:lpstr>How Does the Flesh Express Itself?</vt:lpstr>
      <vt:lpstr>How Does the Flesh Express Itself?</vt:lpstr>
      <vt:lpstr>How Do We Battle the Flesh?</vt:lpstr>
      <vt:lpstr>How Do We Battle the Flesh?</vt:lpstr>
      <vt:lpstr>How Do We Battle the Flesh?</vt:lpstr>
      <vt:lpstr>How Do We Battle the Flesh?</vt:lpstr>
      <vt:lpstr>How Do We Battle the Flesh?</vt:lpstr>
      <vt:lpstr>How Do We Battle the Flesh?</vt:lpstr>
      <vt:lpstr>How Do We Battle the Flesh?</vt:lpstr>
      <vt:lpstr>How Do We Battle the Flesh?</vt:lpstr>
      <vt:lpstr>How Do We Battle the Flesh?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Spade</dc:creator>
  <cp:lastModifiedBy>Brian Sturm</cp:lastModifiedBy>
  <cp:revision>10</cp:revision>
  <dcterms:created xsi:type="dcterms:W3CDTF">2019-09-19T18:00:33Z</dcterms:created>
  <dcterms:modified xsi:type="dcterms:W3CDTF">2020-02-08T17:53:06Z</dcterms:modified>
</cp:coreProperties>
</file>