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2" r:id="rId7"/>
    <p:sldId id="261" r:id="rId8"/>
    <p:sldId id="263" r:id="rId9"/>
    <p:sldId id="264" r:id="rId10"/>
    <p:sldId id="266" r:id="rId11"/>
    <p:sldId id="267" r:id="rId12"/>
    <p:sldId id="270" r:id="rId13"/>
    <p:sldId id="268"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81"/>
  </p:normalViewPr>
  <p:slideViewPr>
    <p:cSldViewPr snapToGrid="0" snapToObjects="1">
      <p:cViewPr varScale="1">
        <p:scale>
          <a:sx n="80" d="100"/>
          <a:sy n="80" d="100"/>
        </p:scale>
        <p:origin x="-82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B5B61-0D1F-6948-9CF2-85F263BCC2BC}" type="datetimeFigureOut">
              <a:rPr lang="en-US" smtClean="0"/>
              <a:t>2/12/20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3E8EA-E590-6942-883B-84F17A0664F5}" type="slidenum">
              <a:rPr lang="en-US" smtClean="0"/>
              <a:t>‹#›</a:t>
            </a:fld>
            <a:endParaRPr lang="en-US"/>
          </a:p>
        </p:txBody>
      </p:sp>
    </p:spTree>
    <p:extLst>
      <p:ext uri="{BB962C8B-B14F-4D97-AF65-F5344CB8AC3E}">
        <p14:creationId xmlns:p14="http://schemas.microsoft.com/office/powerpoint/2010/main" val="3632512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3E8EA-E590-6942-883B-84F17A0664F5}" type="slidenum">
              <a:rPr lang="en-US" smtClean="0"/>
              <a:t>6</a:t>
            </a:fld>
            <a:endParaRPr lang="en-US"/>
          </a:p>
        </p:txBody>
      </p:sp>
    </p:spTree>
    <p:extLst>
      <p:ext uri="{BB962C8B-B14F-4D97-AF65-F5344CB8AC3E}">
        <p14:creationId xmlns:p14="http://schemas.microsoft.com/office/powerpoint/2010/main" val="405242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2/12/20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142"/>
          </a:xfrm>
          <a:prstGeom prst="rect">
            <a:avLst/>
          </a:prstGeom>
        </p:spPr>
      </p:pic>
    </p:spTree>
    <p:extLst>
      <p:ext uri="{BB962C8B-B14F-4D97-AF65-F5344CB8AC3E}">
        <p14:creationId xmlns:p14="http://schemas.microsoft.com/office/powerpoint/2010/main" val="1810465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do we live by the Spirit corporately?</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Don’t be surprised by sin.</a:t>
            </a:r>
          </a:p>
          <a:p>
            <a:pPr marL="0" indent="0">
              <a:buNone/>
            </a:pPr>
            <a:r>
              <a:rPr lang="en-US" u="sng" dirty="0" smtClean="0"/>
              <a:t>Gal. 6:1</a:t>
            </a:r>
            <a:r>
              <a:rPr lang="en-US" i="1" dirty="0" smtClean="0"/>
              <a:t>, Brothers and sisters, if someone is caught in a sin</a:t>
            </a:r>
            <a:r>
              <a:rPr lang="mr-IN" i="1" dirty="0" smtClean="0"/>
              <a:t>…</a:t>
            </a:r>
            <a:endParaRPr lang="en-US" u="sng" dirty="0" smtClean="0"/>
          </a:p>
        </p:txBody>
      </p:sp>
    </p:spTree>
    <p:extLst>
      <p:ext uri="{BB962C8B-B14F-4D97-AF65-F5344CB8AC3E}">
        <p14:creationId xmlns:p14="http://schemas.microsoft.com/office/powerpoint/2010/main" val="18369338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do we live by the Spirit corporately?</a:t>
            </a:r>
            <a:endParaRPr lang="en-US" dirty="0"/>
          </a:p>
        </p:txBody>
      </p:sp>
      <p:sp>
        <p:nvSpPr>
          <p:cNvPr id="3" name="Content Placeholder 2"/>
          <p:cNvSpPr>
            <a:spLocks noGrp="1"/>
          </p:cNvSpPr>
          <p:nvPr>
            <p:ph idx="1"/>
          </p:nvPr>
        </p:nvSpPr>
        <p:spPr/>
        <p:txBody>
          <a:bodyPr/>
          <a:lstStyle/>
          <a:p>
            <a:pPr marL="514350" indent="-514350">
              <a:buAutoNum type="arabicPeriod" startAt="2"/>
            </a:pPr>
            <a:r>
              <a:rPr lang="en-US" dirty="0" smtClean="0"/>
              <a:t>Restore gently.</a:t>
            </a:r>
          </a:p>
          <a:p>
            <a:pPr marL="0" indent="0">
              <a:buNone/>
            </a:pPr>
            <a:r>
              <a:rPr lang="en-US" u="sng" dirty="0" smtClean="0"/>
              <a:t>Galatians 6:1</a:t>
            </a:r>
            <a:r>
              <a:rPr lang="en-US" dirty="0" smtClean="0"/>
              <a:t>, </a:t>
            </a:r>
            <a:r>
              <a:rPr lang="en-US" i="1" dirty="0" smtClean="0"/>
              <a:t>Brothers and sisters, if someone is caught in a sin, you who live by the Spirit, should restore that person gently.</a:t>
            </a:r>
            <a:endParaRPr lang="en-US" u="sng" dirty="0" smtClean="0"/>
          </a:p>
        </p:txBody>
      </p:sp>
    </p:spTree>
    <p:extLst>
      <p:ext uri="{BB962C8B-B14F-4D97-AF65-F5344CB8AC3E}">
        <p14:creationId xmlns:p14="http://schemas.microsoft.com/office/powerpoint/2010/main" val="4200336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store.jpeg"/>
          <p:cNvPicPr>
            <a:picLocks noGrp="1" noChangeAspect="1"/>
          </p:cNvPicPr>
          <p:nvPr>
            <p:ph idx="1"/>
          </p:nvPr>
        </p:nvPicPr>
        <p:blipFill>
          <a:blip r:embed="rId2">
            <a:extLst>
              <a:ext uri="{28A0092B-C50C-407E-A947-70E740481C1C}">
                <a14:useLocalDpi xmlns:a14="http://schemas.microsoft.com/office/drawing/2010/main" val="0"/>
              </a:ext>
            </a:extLst>
          </a:blip>
          <a:srcRect t="-33617" b="-33617"/>
          <a:stretch>
            <a:fillRect/>
          </a:stretch>
        </p:blipFill>
        <p:spPr>
          <a:xfrm>
            <a:off x="628650" y="365125"/>
            <a:ext cx="7886700" cy="5114925"/>
          </a:xfrm>
        </p:spPr>
      </p:pic>
    </p:spTree>
    <p:extLst>
      <p:ext uri="{BB962C8B-B14F-4D97-AF65-F5344CB8AC3E}">
        <p14:creationId xmlns:p14="http://schemas.microsoft.com/office/powerpoint/2010/main" val="12813087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do we live by the Spirit corporately?</a:t>
            </a:r>
            <a:endParaRPr lang="en-US" dirty="0"/>
          </a:p>
        </p:txBody>
      </p:sp>
      <p:sp>
        <p:nvSpPr>
          <p:cNvPr id="3" name="Content Placeholder 2"/>
          <p:cNvSpPr>
            <a:spLocks noGrp="1"/>
          </p:cNvSpPr>
          <p:nvPr>
            <p:ph idx="1"/>
          </p:nvPr>
        </p:nvSpPr>
        <p:spPr/>
        <p:txBody>
          <a:bodyPr/>
          <a:lstStyle/>
          <a:p>
            <a:pPr marL="514350" indent="-514350">
              <a:buAutoNum type="arabicPeriod" startAt="3"/>
            </a:pPr>
            <a:r>
              <a:rPr lang="en-US" dirty="0" smtClean="0"/>
              <a:t>Carry each other’s burdens.</a:t>
            </a:r>
          </a:p>
          <a:p>
            <a:pPr marL="0" indent="0">
              <a:buNone/>
            </a:pPr>
            <a:r>
              <a:rPr lang="en-US" u="sng" dirty="0" smtClean="0"/>
              <a:t>Galatians 6:2</a:t>
            </a:r>
            <a:r>
              <a:rPr lang="en-US" dirty="0" smtClean="0"/>
              <a:t>, </a:t>
            </a:r>
            <a:r>
              <a:rPr lang="en-US" i="1" dirty="0" smtClean="0"/>
              <a:t>Carry each other’s burdens, and in this way you will fulfill the law of Christ.</a:t>
            </a:r>
            <a:endParaRPr lang="en-US" u="sng" dirty="0" smtClean="0"/>
          </a:p>
        </p:txBody>
      </p:sp>
    </p:spTree>
    <p:extLst>
      <p:ext uri="{BB962C8B-B14F-4D97-AF65-F5344CB8AC3E}">
        <p14:creationId xmlns:p14="http://schemas.microsoft.com/office/powerpoint/2010/main" val="364991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How do we live by the Spirit corporately?</a:t>
            </a:r>
            <a:endParaRPr lang="en-US" dirty="0"/>
          </a:p>
        </p:txBody>
      </p:sp>
      <p:sp>
        <p:nvSpPr>
          <p:cNvPr id="3" name="Content Placeholder 2"/>
          <p:cNvSpPr>
            <a:spLocks noGrp="1"/>
          </p:cNvSpPr>
          <p:nvPr>
            <p:ph idx="1"/>
          </p:nvPr>
        </p:nvSpPr>
        <p:spPr>
          <a:xfrm>
            <a:off x="628650" y="1825624"/>
            <a:ext cx="7886700" cy="3914743"/>
          </a:xfrm>
        </p:spPr>
        <p:txBody>
          <a:bodyPr>
            <a:normAutofit fontScale="92500"/>
          </a:bodyPr>
          <a:lstStyle/>
          <a:p>
            <a:pPr marL="514350" indent="-514350">
              <a:buAutoNum type="arabicPeriod" startAt="4"/>
            </a:pPr>
            <a:r>
              <a:rPr lang="en-US" dirty="0" smtClean="0"/>
              <a:t>Watch yourself carefully.</a:t>
            </a:r>
          </a:p>
          <a:p>
            <a:pPr marL="0" indent="0">
              <a:buNone/>
            </a:pPr>
            <a:r>
              <a:rPr lang="en-US" u="sng" dirty="0" smtClean="0"/>
              <a:t>Galatians 6:1-4</a:t>
            </a:r>
            <a:r>
              <a:rPr lang="en-US" i="1" dirty="0" smtClean="0"/>
              <a:t>, Brothers and sisters, if someone is caught in a sin, you who live by the Spirit should restore that person gently.  </a:t>
            </a:r>
            <a:r>
              <a:rPr lang="en-US" i="1" u="sng" dirty="0" smtClean="0"/>
              <a:t>But watch yourselves, or you also may be tempted</a:t>
            </a:r>
            <a:r>
              <a:rPr lang="en-US" i="1" dirty="0" smtClean="0"/>
              <a:t>.  Carry each other’s burdens, and in this way you will fulfill the law of Christ</a:t>
            </a:r>
            <a:r>
              <a:rPr lang="en-US" i="1" u="sng" dirty="0" smtClean="0"/>
              <a:t>.  If anyone thinks they are something when they are not, they deceive themselves.  Each one should test their own actions.  Then they can take pride in themselves alone, without comparing themselves to someone else</a:t>
            </a:r>
            <a:r>
              <a:rPr lang="mr-IN" i="1" u="sng" dirty="0" smtClean="0"/>
              <a:t>…</a:t>
            </a:r>
            <a:endParaRPr lang="en-US" u="sng" dirty="0"/>
          </a:p>
        </p:txBody>
      </p:sp>
    </p:spTree>
    <p:extLst>
      <p:ext uri="{BB962C8B-B14F-4D97-AF65-F5344CB8AC3E}">
        <p14:creationId xmlns:p14="http://schemas.microsoft.com/office/powerpoint/2010/main" val="263068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7"/>
            <a:ext cx="7886700" cy="5114316"/>
          </a:xfrm>
        </p:spPr>
        <p:txBody>
          <a:bodyPr>
            <a:normAutofit/>
          </a:bodyPr>
          <a:lstStyle/>
          <a:p>
            <a:pPr marL="0" indent="0">
              <a:buNone/>
            </a:pPr>
            <a:r>
              <a:rPr lang="en-US" u="sng" dirty="0" smtClean="0"/>
              <a:t>Final Warning</a:t>
            </a:r>
            <a:r>
              <a:rPr lang="en-US" dirty="0" smtClean="0"/>
              <a:t>- </a:t>
            </a:r>
          </a:p>
          <a:p>
            <a:pPr marL="0" indent="0">
              <a:buNone/>
            </a:pPr>
            <a:r>
              <a:rPr lang="en-US" u="sng" dirty="0" smtClean="0"/>
              <a:t>Galatians 6:7-10</a:t>
            </a:r>
          </a:p>
          <a:p>
            <a:pPr marL="0" indent="0">
              <a:buNone/>
            </a:pPr>
            <a:r>
              <a:rPr lang="en-US" i="1" dirty="0" smtClean="0"/>
              <a:t>Do not be deceived: God cannot be mocked.  A man reaps what he sows.  Whoever sows to please their flesh, from the flesh will reap destruction; whoever sows to please the Spirit, from the Spirit will reap eternal life.  Let us not become weary in doing good, for at the proper time we will reap a harvest if we do not give up.  Therefore, as we have opportunity, let us do good to all people, especially to those who belong to the family of believers.</a:t>
            </a:r>
            <a:endParaRPr lang="en-US" i="1" dirty="0"/>
          </a:p>
        </p:txBody>
      </p:sp>
    </p:spTree>
    <p:extLst>
      <p:ext uri="{BB962C8B-B14F-4D97-AF65-F5344CB8AC3E}">
        <p14:creationId xmlns:p14="http://schemas.microsoft.com/office/powerpoint/2010/main" val="288186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Enemy Within (Part 2)</a:t>
            </a:r>
            <a:endParaRPr lang="en-US" dirty="0"/>
          </a:p>
        </p:txBody>
      </p:sp>
      <p:sp>
        <p:nvSpPr>
          <p:cNvPr id="3" name="Content Placeholder 2"/>
          <p:cNvSpPr>
            <a:spLocks noGrp="1"/>
          </p:cNvSpPr>
          <p:nvPr>
            <p:ph idx="1"/>
          </p:nvPr>
        </p:nvSpPr>
        <p:spPr/>
        <p:txBody>
          <a:bodyPr/>
          <a:lstStyle/>
          <a:p>
            <a:pPr marL="0" indent="0">
              <a:buNone/>
            </a:pPr>
            <a:r>
              <a:rPr lang="en-US" u="sng" dirty="0" smtClean="0"/>
              <a:t>Galatians 5:1</a:t>
            </a:r>
            <a:r>
              <a:rPr lang="en-US" dirty="0" smtClean="0"/>
              <a:t>, </a:t>
            </a:r>
            <a:r>
              <a:rPr lang="en-US" i="1" dirty="0" smtClean="0"/>
              <a:t>It is for freedom that Christ has set us free.  Stand firm, then, and do not let yourselves be burdened again by a yoke of slavery.</a:t>
            </a:r>
          </a:p>
          <a:p>
            <a:pPr marL="0" indent="0">
              <a:buNone/>
            </a:pPr>
            <a:endParaRPr lang="en-US" i="1" dirty="0"/>
          </a:p>
          <a:p>
            <a:pPr marL="0" indent="0">
              <a:buNone/>
            </a:pPr>
            <a:r>
              <a:rPr lang="en-US" u="sng" dirty="0" smtClean="0"/>
              <a:t>Galatians 5:13</a:t>
            </a:r>
            <a:r>
              <a:rPr lang="en-US" i="1" dirty="0" smtClean="0"/>
              <a:t>, You, my brothers and sisters, were called to be free.  But do not use your freedom to indulge the flesh</a:t>
            </a:r>
            <a:r>
              <a:rPr lang="mr-IN" i="1" dirty="0" smtClean="0"/>
              <a:t>…</a:t>
            </a:r>
            <a:endParaRPr lang="en-US" u="sng" dirty="0"/>
          </a:p>
        </p:txBody>
      </p:sp>
    </p:spTree>
    <p:extLst>
      <p:ext uri="{BB962C8B-B14F-4D97-AF65-F5344CB8AC3E}">
        <p14:creationId xmlns:p14="http://schemas.microsoft.com/office/powerpoint/2010/main" val="115176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6"/>
            <a:ext cx="7886700" cy="5131711"/>
          </a:xfrm>
        </p:spPr>
        <p:txBody>
          <a:bodyPr>
            <a:normAutofit lnSpcReduction="10000"/>
          </a:bodyPr>
          <a:lstStyle/>
          <a:p>
            <a:pPr marL="0" indent="0">
              <a:buNone/>
            </a:pPr>
            <a:r>
              <a:rPr lang="en-US" u="sng" dirty="0" smtClean="0"/>
              <a:t>Galatians 5:13-18</a:t>
            </a:r>
          </a:p>
          <a:p>
            <a:pPr marL="0" indent="0">
              <a:buNone/>
            </a:pPr>
            <a:r>
              <a:rPr lang="mr-IN" i="1" dirty="0" smtClean="0"/>
              <a:t>…</a:t>
            </a:r>
            <a:r>
              <a:rPr lang="en-US" i="1" dirty="0" smtClean="0"/>
              <a:t>rather, </a:t>
            </a:r>
            <a:r>
              <a:rPr lang="en-US" i="1" u="sng" dirty="0" smtClean="0"/>
              <a:t>serve one another humbly in love</a:t>
            </a:r>
            <a:r>
              <a:rPr lang="en-US" i="1" dirty="0" smtClean="0"/>
              <a:t>.  For the entire law is fulfilled in keeping this one command: “Love your neighbor as yourself.”  </a:t>
            </a:r>
            <a:r>
              <a:rPr lang="en-US" i="1" dirty="0" smtClean="0"/>
              <a:t>If you bite and devour each other, watch out or you will be destroyed by each other.</a:t>
            </a:r>
          </a:p>
          <a:p>
            <a:pPr marL="0" indent="0">
              <a:buNone/>
            </a:pPr>
            <a:r>
              <a:rPr lang="en-US" i="1" dirty="0"/>
              <a:t>	</a:t>
            </a:r>
            <a:r>
              <a:rPr lang="en-US" i="1" dirty="0" smtClean="0"/>
              <a:t>So I say </a:t>
            </a:r>
            <a:r>
              <a:rPr lang="en-US" i="1" u="sng" dirty="0" smtClean="0"/>
              <a:t>walk by the Spirit</a:t>
            </a:r>
            <a:r>
              <a:rPr lang="en-US" i="1" dirty="0" smtClean="0"/>
              <a:t>, and you will not gratify the desires of the flesh.  For the flesh desires what is contrary to the Spirit, and the Spirit was is contrary to the flesh.  They are in conflict with each other, so that you are not to do whatever you want.  But if you are led by the Spirit, you are not under the law.</a:t>
            </a:r>
            <a:endParaRPr lang="en-US" i="1" dirty="0"/>
          </a:p>
        </p:txBody>
      </p:sp>
    </p:spTree>
    <p:extLst>
      <p:ext uri="{BB962C8B-B14F-4D97-AF65-F5344CB8AC3E}">
        <p14:creationId xmlns:p14="http://schemas.microsoft.com/office/powerpoint/2010/main" val="5299421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6"/>
            <a:ext cx="7886700" cy="5131711"/>
          </a:xfrm>
        </p:spPr>
        <p:txBody>
          <a:bodyPr>
            <a:normAutofit lnSpcReduction="10000"/>
          </a:bodyPr>
          <a:lstStyle/>
          <a:p>
            <a:pPr marL="0" indent="0">
              <a:buNone/>
            </a:pPr>
            <a:r>
              <a:rPr lang="en-US" u="sng" dirty="0" smtClean="0"/>
              <a:t>Galatians 5:13-18</a:t>
            </a:r>
          </a:p>
          <a:p>
            <a:pPr marL="0" indent="0">
              <a:buNone/>
            </a:pPr>
            <a:r>
              <a:rPr lang="mr-IN" i="1" dirty="0" smtClean="0"/>
              <a:t>…</a:t>
            </a:r>
            <a:r>
              <a:rPr lang="en-US" i="1" dirty="0" smtClean="0"/>
              <a:t>rather, serve one another humbly in love.  </a:t>
            </a:r>
            <a:r>
              <a:rPr lang="en-US" i="1" u="sng" dirty="0" smtClean="0"/>
              <a:t>For the entire law is fulfilled in keeping this one command: “Love your neighbor as yourself.”  </a:t>
            </a:r>
            <a:r>
              <a:rPr lang="en-US" i="1" dirty="0" smtClean="0"/>
              <a:t>If you bite and devour each other, watch out or you will be destroyed by each other.</a:t>
            </a:r>
          </a:p>
          <a:p>
            <a:pPr marL="0" indent="0">
              <a:buNone/>
            </a:pPr>
            <a:r>
              <a:rPr lang="en-US" i="1" dirty="0"/>
              <a:t>	</a:t>
            </a:r>
            <a:r>
              <a:rPr lang="en-US" i="1" dirty="0" smtClean="0"/>
              <a:t>So I say walk by the Spirit, and you will not gratify the desires of the flesh.  For the flesh desires what is contrary to the Spirit, and the Spirit was is contrary to the flesh.  They are in conflict with each other, so that you are not to do whatever you want.  But if you are led by the Spirit, you are not under the law.</a:t>
            </a:r>
            <a:endParaRPr lang="en-US" i="1" dirty="0"/>
          </a:p>
        </p:txBody>
      </p:sp>
    </p:spTree>
    <p:extLst>
      <p:ext uri="{BB962C8B-B14F-4D97-AF65-F5344CB8AC3E}">
        <p14:creationId xmlns:p14="http://schemas.microsoft.com/office/powerpoint/2010/main" val="10895801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6"/>
            <a:ext cx="7886700" cy="5131711"/>
          </a:xfrm>
        </p:spPr>
        <p:txBody>
          <a:bodyPr>
            <a:normAutofit/>
          </a:bodyPr>
          <a:lstStyle/>
          <a:p>
            <a:pPr marL="0" indent="0">
              <a:buNone/>
            </a:pPr>
            <a:r>
              <a:rPr lang="en-US" u="sng" dirty="0" smtClean="0"/>
              <a:t>Matthew 22:35-40</a:t>
            </a:r>
            <a:endParaRPr lang="en-US" u="sng" dirty="0"/>
          </a:p>
          <a:p>
            <a:pPr marL="0" indent="0">
              <a:buNone/>
            </a:pPr>
            <a:r>
              <a:rPr lang="en-US" u="sng" dirty="0" smtClean="0"/>
              <a:t>John 15:9-13</a:t>
            </a:r>
            <a:r>
              <a:rPr lang="en-US" dirty="0" smtClean="0"/>
              <a:t>, </a:t>
            </a:r>
            <a:r>
              <a:rPr lang="en-US" i="1" dirty="0" smtClean="0"/>
              <a:t>As the Father has loved me, so have I loved you.  Now remain in my love.  If you keep my commands, you will remain in my love, just as I have kept my Father’s commands and remain in his love.  I have told you this so that my joy may be in you and that your joy may be complete.  My command is this: Love each other as I have loved you.  Greater love has no one than this: to lay down one’s life for one’s friends.</a:t>
            </a:r>
          </a:p>
          <a:p>
            <a:pPr marL="0" indent="0">
              <a:buNone/>
            </a:pPr>
            <a:r>
              <a:rPr lang="en-US" u="sng" dirty="0" smtClean="0"/>
              <a:t>Romans 13:8-10</a:t>
            </a:r>
          </a:p>
        </p:txBody>
      </p:sp>
    </p:spTree>
    <p:extLst>
      <p:ext uri="{BB962C8B-B14F-4D97-AF65-F5344CB8AC3E}">
        <p14:creationId xmlns:p14="http://schemas.microsoft.com/office/powerpoint/2010/main" val="16485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verflow 1.jpeg"/>
          <p:cNvPicPr>
            <a:picLocks noGrp="1" noChangeAspect="1"/>
          </p:cNvPicPr>
          <p:nvPr>
            <p:ph idx="1"/>
          </p:nvPr>
        </p:nvPicPr>
        <p:blipFill>
          <a:blip r:embed="rId3">
            <a:extLst>
              <a:ext uri="{28A0092B-C50C-407E-A947-70E740481C1C}">
                <a14:useLocalDpi xmlns:a14="http://schemas.microsoft.com/office/drawing/2010/main" val="0"/>
              </a:ext>
            </a:extLst>
          </a:blip>
          <a:srcRect l="-15948" r="-15948"/>
          <a:stretch>
            <a:fillRect/>
          </a:stretch>
        </p:blipFill>
        <p:spPr>
          <a:xfrm>
            <a:off x="628650" y="487363"/>
            <a:ext cx="7886700" cy="5027612"/>
          </a:xfrm>
        </p:spPr>
      </p:pic>
    </p:spTree>
    <p:extLst>
      <p:ext uri="{BB962C8B-B14F-4D97-AF65-F5344CB8AC3E}">
        <p14:creationId xmlns:p14="http://schemas.microsoft.com/office/powerpoint/2010/main" val="1795404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6"/>
            <a:ext cx="7886700" cy="5131711"/>
          </a:xfrm>
        </p:spPr>
        <p:txBody>
          <a:bodyPr>
            <a:normAutofit lnSpcReduction="10000"/>
          </a:bodyPr>
          <a:lstStyle/>
          <a:p>
            <a:pPr marL="0" indent="0">
              <a:buNone/>
            </a:pPr>
            <a:r>
              <a:rPr lang="en-US" u="sng" dirty="0" smtClean="0"/>
              <a:t>Galatians 5:13-18</a:t>
            </a:r>
          </a:p>
          <a:p>
            <a:pPr marL="0" indent="0">
              <a:buNone/>
            </a:pPr>
            <a:r>
              <a:rPr lang="mr-IN" i="1" dirty="0" smtClean="0"/>
              <a:t>…</a:t>
            </a:r>
            <a:r>
              <a:rPr lang="en-US" i="1" dirty="0" smtClean="0"/>
              <a:t>rather, serve one another humbly in love.  For the entire law is fulfilled in keeping this one command: “Love your neighbor as yourself.”  </a:t>
            </a:r>
            <a:r>
              <a:rPr lang="en-US" i="1" u="sng" dirty="0" smtClean="0"/>
              <a:t>If you bite and devour each other, watch out or you will be destroyed by each other.</a:t>
            </a:r>
          </a:p>
          <a:p>
            <a:pPr marL="0" indent="0">
              <a:buNone/>
            </a:pPr>
            <a:r>
              <a:rPr lang="en-US" i="1" dirty="0"/>
              <a:t>	</a:t>
            </a:r>
            <a:r>
              <a:rPr lang="en-US" i="1" dirty="0" smtClean="0"/>
              <a:t>So I say walk by the Spirit, and you will not gratify the desires of the flesh.  For the flesh desires what is contrary to the Spirit, and the Spirit was is contrary to the flesh.  They are in conflict with each other, so that you are not to do whatever you want.  But if you are led by the Spirit, you are not under the law.</a:t>
            </a:r>
            <a:endParaRPr lang="en-US" i="1" dirty="0"/>
          </a:p>
        </p:txBody>
      </p:sp>
    </p:spTree>
    <p:extLst>
      <p:ext uri="{BB962C8B-B14F-4D97-AF65-F5344CB8AC3E}">
        <p14:creationId xmlns:p14="http://schemas.microsoft.com/office/powerpoint/2010/main" val="42038851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imal feeding 5.jpg"/>
          <p:cNvPicPr>
            <a:picLocks noGrp="1" noChangeAspect="1"/>
          </p:cNvPicPr>
          <p:nvPr>
            <p:ph idx="1"/>
          </p:nvPr>
        </p:nvPicPr>
        <p:blipFill>
          <a:blip r:embed="rId2">
            <a:extLst>
              <a:ext uri="{28A0092B-C50C-407E-A947-70E740481C1C}">
                <a14:useLocalDpi xmlns:a14="http://schemas.microsoft.com/office/drawing/2010/main" val="0"/>
              </a:ext>
            </a:extLst>
          </a:blip>
          <a:srcRect t="808" b="808"/>
          <a:stretch>
            <a:fillRect/>
          </a:stretch>
        </p:blipFill>
        <p:spPr>
          <a:xfrm>
            <a:off x="628650" y="365125"/>
            <a:ext cx="7886700" cy="5183188"/>
          </a:xfrm>
        </p:spPr>
      </p:pic>
    </p:spTree>
    <p:extLst>
      <p:ext uri="{BB962C8B-B14F-4D97-AF65-F5344CB8AC3E}">
        <p14:creationId xmlns:p14="http://schemas.microsoft.com/office/powerpoint/2010/main" val="34318184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5126"/>
            <a:ext cx="7886700" cy="5131711"/>
          </a:xfrm>
        </p:spPr>
        <p:txBody>
          <a:bodyPr>
            <a:normAutofit lnSpcReduction="10000"/>
          </a:bodyPr>
          <a:lstStyle/>
          <a:p>
            <a:pPr marL="0" indent="0">
              <a:buNone/>
            </a:pPr>
            <a:r>
              <a:rPr lang="en-US" u="sng" dirty="0" smtClean="0"/>
              <a:t>Galatians 5:13-18</a:t>
            </a:r>
          </a:p>
          <a:p>
            <a:pPr marL="0" indent="0">
              <a:buNone/>
            </a:pPr>
            <a:r>
              <a:rPr lang="mr-IN" i="1" dirty="0" smtClean="0"/>
              <a:t>…</a:t>
            </a:r>
            <a:r>
              <a:rPr lang="en-US" i="1" dirty="0" smtClean="0"/>
              <a:t>rather, serve one another humbly in love.  For the entire law is fulfilled in keeping this one command: “Love your neighbor as yourself.”  </a:t>
            </a:r>
            <a:r>
              <a:rPr lang="en-US" i="1" dirty="0" smtClean="0"/>
              <a:t>If you bite and devour each other, watch out or you will be destroyed by each other.</a:t>
            </a:r>
          </a:p>
          <a:p>
            <a:pPr marL="0" indent="0">
              <a:buNone/>
            </a:pPr>
            <a:r>
              <a:rPr lang="en-US" i="1" dirty="0"/>
              <a:t>	</a:t>
            </a:r>
            <a:r>
              <a:rPr lang="en-US" i="1" u="sng" dirty="0" smtClean="0"/>
              <a:t>So I say walk by the Spirit, and you will not gratify the desires of the flesh</a:t>
            </a:r>
            <a:r>
              <a:rPr lang="en-US" i="1" dirty="0" smtClean="0"/>
              <a:t>.  For the flesh desires what is contrary to the Spirit, and the Spirit was is contrary to the flesh.  They are in conflict with each other, so that you are not to do whatever you want.  But if you are led by the Spirit, you are not under the law.</a:t>
            </a:r>
            <a:endParaRPr lang="en-US" i="1" dirty="0"/>
          </a:p>
        </p:txBody>
      </p:sp>
    </p:spTree>
    <p:extLst>
      <p:ext uri="{BB962C8B-B14F-4D97-AF65-F5344CB8AC3E}">
        <p14:creationId xmlns:p14="http://schemas.microsoft.com/office/powerpoint/2010/main" val="3706824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1656</TotalTime>
  <Words>738</Words>
  <Application>Microsoft Macintosh PowerPoint</Application>
  <PresentationFormat>On-screen Show (4:3)</PresentationFormat>
  <Paragraphs>35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The Enemy Within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live by the Spirit corporately?</vt:lpstr>
      <vt:lpstr>How do we live by the Spirit corporately?</vt:lpstr>
      <vt:lpstr>PowerPoint Presentation</vt:lpstr>
      <vt:lpstr>How do we live by the Spirit corporately?</vt:lpstr>
      <vt:lpstr>How do we live by the Spirit corporately?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Spade</dc:creator>
  <cp:lastModifiedBy>Brian Sturm</cp:lastModifiedBy>
  <cp:revision>11</cp:revision>
  <dcterms:created xsi:type="dcterms:W3CDTF">2019-09-19T18:00:33Z</dcterms:created>
  <dcterms:modified xsi:type="dcterms:W3CDTF">2020-02-13T19:54:50Z</dcterms:modified>
</cp:coreProperties>
</file>