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0"/>
    <p:restoredTop sz="94705"/>
  </p:normalViewPr>
  <p:slideViewPr>
    <p:cSldViewPr snapToGrid="0" snapToObjects="1">
      <p:cViewPr varScale="1">
        <p:scale>
          <a:sx n="76" d="100"/>
          <a:sy n="76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99BD-A5F5-0D4D-B26A-55B4E3188822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2753-492C-BD49-A97B-EB9CC277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FC44-DB0B-F94F-A46A-CFB75C0A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7" y="1169857"/>
            <a:ext cx="7535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only you would tear the heavens open and come down, so that mountains would quake at your presence—  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Isaiah 64:1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88671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7" y="1169857"/>
            <a:ext cx="7857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 the curtain of the temple was torn in two, from top to bottom.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Isaiah 15:38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204013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7" y="1169857"/>
            <a:ext cx="7247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 my servant, whom I uphold,</a:t>
            </a:r>
            <a:br>
              <a:rPr lang="en-US" sz="3200" dirty="0"/>
            </a:br>
            <a:r>
              <a:rPr lang="en-US" sz="3200" dirty="0"/>
              <a:t>    my chosen, in whom my soul delights;</a:t>
            </a:r>
            <a:br>
              <a:rPr lang="en-US" sz="3200" dirty="0"/>
            </a:br>
            <a:r>
              <a:rPr lang="en-US" sz="3200" dirty="0"/>
              <a:t>I have put my Spirit upon him;</a:t>
            </a:r>
            <a:br>
              <a:rPr lang="en-US" sz="3200" dirty="0"/>
            </a:br>
            <a:r>
              <a:rPr lang="en-US" sz="3200" dirty="0"/>
              <a:t>    he will bring forth justice to the nations. </a:t>
            </a: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Isaiah 42:1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384194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7" y="1169857"/>
            <a:ext cx="8060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11 </a:t>
            </a:r>
            <a:r>
              <a:rPr lang="en-US" sz="2800" dirty="0"/>
              <a:t>And a voice came from heaven, “You are my beloved Son; with you I am well pleased.”</a:t>
            </a: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 1:11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150477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932021"/>
            <a:ext cx="82634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Surely he has borne our griefs</a:t>
            </a:r>
            <a:br>
              <a:rPr lang="en-US" sz="2800" dirty="0"/>
            </a:br>
            <a:r>
              <a:rPr lang="en-US" sz="2800" dirty="0"/>
              <a:t>    and carried our sorrows;</a:t>
            </a:r>
            <a:br>
              <a:rPr lang="en-US" sz="2800" dirty="0"/>
            </a:br>
            <a:r>
              <a:rPr lang="en-US" sz="2800" dirty="0"/>
              <a:t>yet we esteemed him stricken,</a:t>
            </a:r>
            <a:br>
              <a:rPr lang="en-US" sz="2800" dirty="0"/>
            </a:br>
            <a:r>
              <a:rPr lang="en-US" sz="2800" dirty="0"/>
              <a:t>    smitten by God, and afflicted.</a:t>
            </a:r>
            <a:br>
              <a:rPr lang="en-US" sz="2800" dirty="0"/>
            </a:br>
            <a:r>
              <a:rPr lang="en-US" sz="2800" baseline="30000" dirty="0"/>
              <a:t>5 </a:t>
            </a:r>
            <a:r>
              <a:rPr lang="en-US" sz="2800" dirty="0"/>
              <a:t>But he was pierced for our transgressions;</a:t>
            </a:r>
            <a:br>
              <a:rPr lang="en-US" sz="2800" dirty="0"/>
            </a:br>
            <a:r>
              <a:rPr lang="en-US" sz="2800" dirty="0"/>
              <a:t>    he was crushed for our iniquities;</a:t>
            </a:r>
            <a:br>
              <a:rPr lang="en-US" sz="2800" dirty="0"/>
            </a:br>
            <a:r>
              <a:rPr lang="en-US" sz="2800" dirty="0"/>
              <a:t>upon him was the chastisement that brought us peace,</a:t>
            </a:r>
            <a:br>
              <a:rPr lang="en-US" sz="2800" dirty="0"/>
            </a:br>
            <a:r>
              <a:rPr lang="en-US" sz="2800" dirty="0"/>
              <a:t>    and with his wounds we are healed.</a:t>
            </a:r>
            <a:br>
              <a:rPr lang="en-US" sz="2800" dirty="0"/>
            </a:br>
            <a:endParaRPr lang="en-US" sz="2800" dirty="0"/>
          </a:p>
          <a:p>
            <a:pPr algn="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Isaiah 53:4-6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302069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6" y="1186021"/>
            <a:ext cx="8077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6 </a:t>
            </a:r>
            <a:r>
              <a:rPr lang="en-US" sz="3200" dirty="0"/>
              <a:t>All we like sheep have gone astray;</a:t>
            </a:r>
            <a:br>
              <a:rPr lang="en-US" sz="3200" dirty="0"/>
            </a:br>
            <a:r>
              <a:rPr lang="en-US" sz="3200" dirty="0"/>
              <a:t>    we have turned—every one—to his own way;</a:t>
            </a:r>
            <a:br>
              <a:rPr lang="en-US" sz="3200" dirty="0"/>
            </a:br>
            <a:r>
              <a:rPr lang="en-US" sz="3200" dirty="0"/>
              <a:t>and the </a:t>
            </a:r>
            <a:r>
              <a:rPr lang="en-US" sz="3200" cap="small" dirty="0"/>
              <a:t>Lord</a:t>
            </a:r>
            <a:r>
              <a:rPr lang="en-US" sz="3200" dirty="0"/>
              <a:t> has laid on him</a:t>
            </a:r>
            <a:br>
              <a:rPr lang="en-US" sz="3200" dirty="0"/>
            </a:br>
            <a:r>
              <a:rPr lang="en-US" sz="3200" dirty="0"/>
              <a:t>    the iniquity of us all.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Isaiah 53:4-6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192849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932021"/>
            <a:ext cx="79756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12 </a:t>
            </a:r>
            <a:r>
              <a:rPr lang="en-US" sz="2800" dirty="0"/>
              <a:t>The </a:t>
            </a:r>
            <a:r>
              <a:rPr lang="en-US" sz="2800" u="sng" dirty="0"/>
              <a:t>Spirit immediately drove him out</a:t>
            </a:r>
            <a:r>
              <a:rPr lang="en-US" sz="2800" dirty="0"/>
              <a:t> into the wilderness. </a:t>
            </a:r>
            <a:r>
              <a:rPr lang="en-US" sz="2800" baseline="30000" dirty="0"/>
              <a:t>13 </a:t>
            </a:r>
            <a:r>
              <a:rPr lang="en-US" sz="2800" dirty="0"/>
              <a:t>And he was in the wilderness forty days, being tempted by Satan. And he was with the wild animals, and the angels were ministering to him.</a:t>
            </a: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 1:12-13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6" y="224135"/>
            <a:ext cx="5010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Temptation of Jesus</a:t>
            </a:r>
          </a:p>
        </p:txBody>
      </p:sp>
    </p:spTree>
    <p:extLst>
      <p:ext uri="{BB962C8B-B14F-4D97-AF65-F5344CB8AC3E}">
        <p14:creationId xmlns:p14="http://schemas.microsoft.com/office/powerpoint/2010/main" val="325487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932021"/>
            <a:ext cx="7789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14 </a:t>
            </a:r>
            <a:r>
              <a:rPr lang="en-US" sz="2800" dirty="0"/>
              <a:t>Now after John was arrested, Jesus came into Galilee, proclaiming the gospel of God, </a:t>
            </a:r>
            <a:r>
              <a:rPr lang="en-US" sz="2800" baseline="30000" dirty="0"/>
              <a:t>15 </a:t>
            </a:r>
            <a:r>
              <a:rPr lang="en-US" sz="2800" dirty="0"/>
              <a:t>and saying, “The time is fulfilled, and </a:t>
            </a:r>
            <a:r>
              <a:rPr lang="en-US" sz="2800" u="sng" dirty="0"/>
              <a:t>the kingdom of God</a:t>
            </a:r>
            <a:r>
              <a:rPr lang="en-US" sz="2800" dirty="0"/>
              <a:t> is at hand;</a:t>
            </a:r>
            <a:r>
              <a:rPr lang="en-US" sz="2800" baseline="30000" dirty="0"/>
              <a:t>  </a:t>
            </a:r>
            <a:r>
              <a:rPr lang="en-US" sz="2800" u="sng" dirty="0"/>
              <a:t>repent and believe in the gospel</a:t>
            </a:r>
            <a:r>
              <a:rPr lang="en-US" sz="2800" dirty="0"/>
              <a:t>.”</a:t>
            </a: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 1:14-15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5" y="224135"/>
            <a:ext cx="5263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Jesus Begins His Ministry</a:t>
            </a:r>
          </a:p>
        </p:txBody>
      </p:sp>
    </p:spTree>
    <p:extLst>
      <p:ext uri="{BB962C8B-B14F-4D97-AF65-F5344CB8AC3E}">
        <p14:creationId xmlns:p14="http://schemas.microsoft.com/office/powerpoint/2010/main" val="37015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1202954"/>
            <a:ext cx="7789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The kingdom of God</a:t>
            </a:r>
          </a:p>
          <a:p>
            <a:endParaRPr lang="en-US" sz="2800" u="sng" dirty="0"/>
          </a:p>
          <a:p>
            <a:r>
              <a:rPr lang="en-US" sz="2800" dirty="0"/>
              <a:t>Your Kingdom come,</a:t>
            </a:r>
          </a:p>
          <a:p>
            <a:r>
              <a:rPr lang="en-US" sz="2800" dirty="0"/>
              <a:t>your will be done,</a:t>
            </a:r>
          </a:p>
          <a:p>
            <a:r>
              <a:rPr lang="en-US" sz="2800" dirty="0"/>
              <a:t>On earth as it is in heaven.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6:10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5" y="224135"/>
            <a:ext cx="5263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Jesus Begins His Ministry</a:t>
            </a:r>
          </a:p>
        </p:txBody>
      </p:sp>
    </p:spTree>
    <p:extLst>
      <p:ext uri="{BB962C8B-B14F-4D97-AF65-F5344CB8AC3E}">
        <p14:creationId xmlns:p14="http://schemas.microsoft.com/office/powerpoint/2010/main" val="31248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1202954"/>
            <a:ext cx="778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The kingdom of God</a:t>
            </a:r>
            <a:r>
              <a:rPr lang="en-US" sz="2800" dirty="0"/>
              <a:t> is at hand…</a:t>
            </a:r>
          </a:p>
          <a:p>
            <a:endParaRPr lang="en-US" sz="28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5" y="224135"/>
            <a:ext cx="5263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Jesus Begins His Ministry</a:t>
            </a:r>
          </a:p>
        </p:txBody>
      </p:sp>
    </p:spTree>
    <p:extLst>
      <p:ext uri="{BB962C8B-B14F-4D97-AF65-F5344CB8AC3E}">
        <p14:creationId xmlns:p14="http://schemas.microsoft.com/office/powerpoint/2010/main" val="226131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9EE04F2-AB49-6D42-87F4-EF9EA543F2F7}"/>
              </a:ext>
            </a:extLst>
          </p:cNvPr>
          <p:cNvSpPr/>
          <p:nvPr/>
        </p:nvSpPr>
        <p:spPr>
          <a:xfrm>
            <a:off x="2190581" y="826806"/>
            <a:ext cx="476284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sm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762000" dir="1608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Helvetica" pitchFamily="2" charset="0"/>
                <a:cs typeface="Corsiva Hebrew" pitchFamily="2" charset="-79"/>
              </a:rPr>
              <a:t>The Gospel </a:t>
            </a:r>
          </a:p>
          <a:p>
            <a:pPr algn="ctr"/>
            <a:r>
              <a:rPr lang="en-US" sz="4800" b="1" cap="small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762000" dir="1608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Helvetica" pitchFamily="2" charset="0"/>
                <a:cs typeface="Corsiva Hebrew" pitchFamily="2" charset="-79"/>
              </a:rPr>
              <a:t>Of the Kingdom</a:t>
            </a:r>
            <a:endParaRPr lang="en-US" sz="6000" b="1" cap="sm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762000" dir="1608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Helvetica" pitchFamily="2" charset="0"/>
              <a:cs typeface="Corsiva Hebrew" pitchFamily="2" charset="-79"/>
            </a:endParaRPr>
          </a:p>
          <a:p>
            <a:pPr algn="ctr"/>
            <a:endParaRPr lang="en-US" sz="5400" b="1" cap="sm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762000" dir="1608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Helvetica" pitchFamily="2" charset="0"/>
              <a:cs typeface="Corsiva Hebrew" pitchFamily="2" charset="-79"/>
            </a:endParaRPr>
          </a:p>
          <a:p>
            <a:pPr algn="ctr"/>
            <a:r>
              <a:rPr lang="en-US" sz="4800" b="1" cap="small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762000" dir="1608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Helvetica" pitchFamily="2" charset="0"/>
                <a:cs typeface="Corsiva Hebrew" pitchFamily="2" charset="-79"/>
              </a:rPr>
              <a:t>Mark 1:1-15</a:t>
            </a:r>
          </a:p>
        </p:txBody>
      </p:sp>
    </p:spTree>
    <p:extLst>
      <p:ext uri="{BB962C8B-B14F-4D97-AF65-F5344CB8AC3E}">
        <p14:creationId xmlns:p14="http://schemas.microsoft.com/office/powerpoint/2010/main" val="396093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1202954"/>
            <a:ext cx="7789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The kingdom of God</a:t>
            </a:r>
            <a:r>
              <a:rPr lang="en-US" sz="2800" dirty="0"/>
              <a:t> is at hand…</a:t>
            </a:r>
          </a:p>
          <a:p>
            <a:endParaRPr lang="en-US" sz="2800" dirty="0"/>
          </a:p>
          <a:p>
            <a:r>
              <a:rPr lang="en-US" sz="2800" dirty="0"/>
              <a:t>Repent</a:t>
            </a:r>
          </a:p>
          <a:p>
            <a:endParaRPr lang="en-US" sz="28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5" y="224135"/>
            <a:ext cx="5263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Jesus Begins His Ministry</a:t>
            </a:r>
          </a:p>
        </p:txBody>
      </p:sp>
    </p:spTree>
    <p:extLst>
      <p:ext uri="{BB962C8B-B14F-4D97-AF65-F5344CB8AC3E}">
        <p14:creationId xmlns:p14="http://schemas.microsoft.com/office/powerpoint/2010/main" val="267317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1202954"/>
            <a:ext cx="7789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The kingdom of God</a:t>
            </a:r>
            <a:r>
              <a:rPr lang="en-US" sz="2800" dirty="0"/>
              <a:t> is at hand…</a:t>
            </a:r>
          </a:p>
          <a:p>
            <a:endParaRPr lang="en-US" sz="2800" dirty="0"/>
          </a:p>
          <a:p>
            <a:r>
              <a:rPr lang="en-US" sz="2800" dirty="0"/>
              <a:t>Repent</a:t>
            </a:r>
          </a:p>
          <a:p>
            <a:endParaRPr lang="en-US" sz="2800" dirty="0"/>
          </a:p>
          <a:p>
            <a:r>
              <a:rPr lang="en-US" sz="2800" dirty="0"/>
              <a:t>Believe</a:t>
            </a:r>
          </a:p>
          <a:p>
            <a:endParaRPr lang="en-US" sz="2800" u="sn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5" y="224135"/>
            <a:ext cx="5263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Jesus Begins His Ministry</a:t>
            </a:r>
          </a:p>
        </p:txBody>
      </p:sp>
    </p:spTree>
    <p:extLst>
      <p:ext uri="{BB962C8B-B14F-4D97-AF65-F5344CB8AC3E}">
        <p14:creationId xmlns:p14="http://schemas.microsoft.com/office/powerpoint/2010/main" val="198832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92665" y="1202954"/>
            <a:ext cx="7789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 … Stop</a:t>
            </a:r>
          </a:p>
          <a:p>
            <a:r>
              <a:rPr lang="en-US" sz="4400" dirty="0"/>
              <a:t>N… Notice</a:t>
            </a:r>
          </a:p>
          <a:p>
            <a:r>
              <a:rPr lang="en-US" sz="4400" dirty="0"/>
              <a:t>A … Ask</a:t>
            </a:r>
          </a:p>
          <a:p>
            <a:r>
              <a:rPr lang="en-US" sz="4400" dirty="0"/>
              <a:t>P … Pivot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592665" y="224135"/>
            <a:ext cx="5263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Jesus Begins His Ministry</a:t>
            </a:r>
          </a:p>
        </p:txBody>
      </p:sp>
    </p:spTree>
    <p:extLst>
      <p:ext uri="{BB962C8B-B14F-4D97-AF65-F5344CB8AC3E}">
        <p14:creationId xmlns:p14="http://schemas.microsoft.com/office/powerpoint/2010/main" val="60187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FC44-DB0B-F94F-A46A-CFB75C0A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952499" y="769190"/>
            <a:ext cx="73956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beginning of the </a:t>
            </a:r>
            <a:r>
              <a:rPr lang="en-US" sz="3200" u="sng" dirty="0"/>
              <a:t>gospel of Jesus Christ, the Son of God</a:t>
            </a:r>
            <a:r>
              <a:rPr lang="en-US" sz="3200" dirty="0"/>
              <a:t>.</a:t>
            </a:r>
            <a:r>
              <a:rPr lang="en-US" sz="3200" baseline="30000" dirty="0"/>
              <a:t> </a:t>
            </a:r>
            <a:r>
              <a:rPr lang="en-US" sz="3200" dirty="0"/>
              <a:t> </a:t>
            </a:r>
            <a:r>
              <a:rPr lang="en-US" sz="3200" dirty="0">
                <a:effectLst/>
              </a:rPr>
              <a:t> </a:t>
            </a: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 1:1</a:t>
            </a:r>
          </a:p>
        </p:txBody>
      </p:sp>
    </p:spTree>
    <p:extLst>
      <p:ext uri="{BB962C8B-B14F-4D97-AF65-F5344CB8AC3E}">
        <p14:creationId xmlns:p14="http://schemas.microsoft.com/office/powerpoint/2010/main" val="290150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579359"/>
            <a:ext cx="8128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2 </a:t>
            </a:r>
            <a:r>
              <a:rPr lang="en-US" sz="3200" dirty="0"/>
              <a:t>As it is written in Isaiah the prophet,</a:t>
            </a:r>
          </a:p>
          <a:p>
            <a:r>
              <a:rPr lang="en-US" sz="3200" dirty="0"/>
              <a:t>“Behold, I send my messenger before your face,</a:t>
            </a:r>
            <a:br>
              <a:rPr lang="en-US" sz="3200" dirty="0"/>
            </a:br>
            <a:r>
              <a:rPr lang="en-US" sz="3200" dirty="0"/>
              <a:t>    who will prepare your way,</a:t>
            </a:r>
            <a:br>
              <a:rPr lang="en-US" sz="3200" dirty="0"/>
            </a:br>
            <a:r>
              <a:rPr lang="en-US" sz="3200" baseline="30000" dirty="0"/>
              <a:t>3 </a:t>
            </a:r>
            <a:r>
              <a:rPr lang="en-US" sz="3200" dirty="0"/>
              <a:t>the voice of one crying in the wilderness:</a:t>
            </a:r>
            <a:br>
              <a:rPr lang="en-US" sz="3200" dirty="0"/>
            </a:br>
            <a:r>
              <a:rPr lang="en-US" sz="3200" dirty="0"/>
              <a:t>    ‘Prepare the way of the Lord,</a:t>
            </a:r>
            <a:br>
              <a:rPr lang="en-US" sz="3200" dirty="0"/>
            </a:br>
            <a:r>
              <a:rPr lang="en-US" sz="3200" dirty="0"/>
              <a:t>    make his paths straight,’”</a:t>
            </a:r>
          </a:p>
          <a:p>
            <a:r>
              <a:rPr lang="en-US" dirty="0">
                <a:latin typeface="Helvetica" pitchFamily="2" charset="0"/>
              </a:rPr>
              <a:t> </a:t>
            </a:r>
            <a:endParaRPr lang="en-US" sz="2800" dirty="0">
              <a:effectLst/>
              <a:latin typeface="Helvetica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pPr algn="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 1:2-3</a:t>
            </a:r>
          </a:p>
        </p:txBody>
      </p:sp>
    </p:spTree>
    <p:extLst>
      <p:ext uri="{BB962C8B-B14F-4D97-AF65-F5344CB8AC3E}">
        <p14:creationId xmlns:p14="http://schemas.microsoft.com/office/powerpoint/2010/main" val="405829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770466" y="498257"/>
            <a:ext cx="7603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4 </a:t>
            </a:r>
            <a:r>
              <a:rPr lang="en-US" sz="3200" dirty="0"/>
              <a:t>John appeared, baptizing in the </a:t>
            </a:r>
            <a:r>
              <a:rPr lang="en-US" sz="3200" u="sng" dirty="0"/>
              <a:t>wilderness</a:t>
            </a:r>
            <a:r>
              <a:rPr lang="en-US" sz="3200" dirty="0"/>
              <a:t> and proclaiming a baptism of repentance for the forgiveness of sins. </a:t>
            </a:r>
            <a:r>
              <a:rPr lang="en-US" sz="3200" baseline="30000" dirty="0"/>
              <a:t>5 </a:t>
            </a:r>
            <a:r>
              <a:rPr lang="en-US" sz="3200" dirty="0"/>
              <a:t>And all the country of Judea and all Jerusalem were going out to him and were being baptized by him in the river Jordan, confessing their sins. 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 </a:t>
            </a:r>
            <a:endParaRPr lang="en-US" sz="3200" dirty="0">
              <a:effectLst/>
            </a:endParaRP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 1:4-8</a:t>
            </a:r>
          </a:p>
        </p:txBody>
      </p:sp>
    </p:spTree>
    <p:extLst>
      <p:ext uri="{BB962C8B-B14F-4D97-AF65-F5344CB8AC3E}">
        <p14:creationId xmlns:p14="http://schemas.microsoft.com/office/powerpoint/2010/main" val="295543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660400" y="388795"/>
            <a:ext cx="79586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6 </a:t>
            </a:r>
            <a:r>
              <a:rPr lang="en-US" sz="3200" dirty="0"/>
              <a:t>Now John was clothed with camel’s hair and wore a leather belt around his waist and ate locusts and wild honey. </a:t>
            </a:r>
            <a:r>
              <a:rPr lang="en-US" sz="3200" baseline="30000" dirty="0"/>
              <a:t>7 </a:t>
            </a:r>
            <a:r>
              <a:rPr lang="en-US" sz="3200" dirty="0"/>
              <a:t>And he preached, saying, “After me comes he who is mightier than I, the strap of whose sandals I am not worthy to stoop down and untie. </a:t>
            </a:r>
            <a:r>
              <a:rPr lang="en-US" sz="3200" baseline="30000" dirty="0"/>
              <a:t>8 </a:t>
            </a:r>
            <a:r>
              <a:rPr lang="en-US" sz="3200" dirty="0"/>
              <a:t>I have baptized you with water, but </a:t>
            </a:r>
            <a:r>
              <a:rPr lang="en-US" sz="3200" u="sng" dirty="0"/>
              <a:t>he will baptize you with the Holy Spirit.</a:t>
            </a:r>
            <a:r>
              <a:rPr lang="en-US" sz="3200" dirty="0"/>
              <a:t>”</a:t>
            </a:r>
          </a:p>
          <a:p>
            <a:r>
              <a:rPr lang="en-US" sz="3200" dirty="0"/>
              <a:t> 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 1:4-8</a:t>
            </a:r>
          </a:p>
        </p:txBody>
      </p:sp>
    </p:spTree>
    <p:extLst>
      <p:ext uri="{BB962C8B-B14F-4D97-AF65-F5344CB8AC3E}">
        <p14:creationId xmlns:p14="http://schemas.microsoft.com/office/powerpoint/2010/main" val="190150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681566" y="422662"/>
            <a:ext cx="7780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“And it shall come to pass afterward,</a:t>
            </a:r>
            <a:br>
              <a:rPr lang="en-US" sz="3200" dirty="0"/>
            </a:br>
            <a:r>
              <a:rPr lang="en-US" sz="3200" dirty="0"/>
              <a:t>    that I will pour out my Spirit on all flesh;</a:t>
            </a:r>
            <a:br>
              <a:rPr lang="en-US" sz="3200" dirty="0"/>
            </a:br>
            <a:r>
              <a:rPr lang="en-US" sz="3200" dirty="0"/>
              <a:t>your sons and your daughters shall prophesy,</a:t>
            </a:r>
            <a:br>
              <a:rPr lang="en-US" sz="3200" dirty="0"/>
            </a:br>
            <a:r>
              <a:rPr lang="en-US" sz="3200" dirty="0"/>
              <a:t>    your old men shall dream dreams,</a:t>
            </a:r>
            <a:br>
              <a:rPr lang="en-US" sz="3200" dirty="0"/>
            </a:br>
            <a:r>
              <a:rPr lang="en-US" sz="3200" dirty="0"/>
              <a:t>    and your young men shall see visions.</a:t>
            </a:r>
            <a:br>
              <a:rPr lang="en-US" sz="3200" dirty="0"/>
            </a:br>
            <a:r>
              <a:rPr lang="en-US" sz="3200" baseline="30000" dirty="0"/>
              <a:t>29 </a:t>
            </a:r>
            <a:r>
              <a:rPr lang="en-US" sz="3200" dirty="0"/>
              <a:t>Even on the male and female servants</a:t>
            </a:r>
            <a:br>
              <a:rPr lang="en-US" sz="3200" dirty="0"/>
            </a:br>
            <a:r>
              <a:rPr lang="en-US" sz="3200" dirty="0"/>
              <a:t>    in those days I will pour out my Spirit.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 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Joel 2:28-29</a:t>
            </a:r>
          </a:p>
        </p:txBody>
      </p:sp>
    </p:spTree>
    <p:extLst>
      <p:ext uri="{BB962C8B-B14F-4D97-AF65-F5344CB8AC3E}">
        <p14:creationId xmlns:p14="http://schemas.microsoft.com/office/powerpoint/2010/main" val="425483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1202266" y="744396"/>
            <a:ext cx="6739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 this is eternal life, that they know you, the only true God, and Jesus Christ whom you have sent.  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17:3</a:t>
            </a:r>
          </a:p>
        </p:txBody>
      </p:sp>
    </p:spTree>
    <p:extLst>
      <p:ext uri="{BB962C8B-B14F-4D97-AF65-F5344CB8AC3E}">
        <p14:creationId xmlns:p14="http://schemas.microsoft.com/office/powerpoint/2010/main" val="333763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406399" y="1000527"/>
            <a:ext cx="822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9 </a:t>
            </a:r>
            <a:r>
              <a:rPr lang="en-US" sz="3200" dirty="0"/>
              <a:t>In those days Jesus came from Nazareth of Galilee and was baptized by John in the Jordan </a:t>
            </a:r>
            <a:r>
              <a:rPr lang="en-US" sz="3200" baseline="30000" dirty="0"/>
              <a:t>10 </a:t>
            </a:r>
            <a:r>
              <a:rPr lang="en-US" sz="3200" dirty="0"/>
              <a:t>And when he came up out of the water, immediately he saw the </a:t>
            </a:r>
            <a:r>
              <a:rPr lang="en-US" sz="3200" u="sng" dirty="0"/>
              <a:t>heavens being torn open </a:t>
            </a:r>
            <a:r>
              <a:rPr lang="en-US" sz="3200" dirty="0"/>
              <a:t>and the Spirit descending on him like a dove. </a:t>
            </a:r>
            <a:r>
              <a:rPr lang="en-US" sz="3200" baseline="30000" dirty="0"/>
              <a:t>11 </a:t>
            </a:r>
            <a:r>
              <a:rPr lang="en-US" sz="3200" dirty="0"/>
              <a:t>And a voice came from heaven, “You are my beloved Son; with you I am well pleased.”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pPr algn="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 1:9-11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20BF8E-3CD1-614D-B557-2AC612529CAB}"/>
              </a:ext>
            </a:extLst>
          </p:cNvPr>
          <p:cNvSpPr/>
          <p:nvPr/>
        </p:nvSpPr>
        <p:spPr>
          <a:xfrm>
            <a:off x="406399" y="169533"/>
            <a:ext cx="434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small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Baptism of Jesus</a:t>
            </a:r>
          </a:p>
        </p:txBody>
      </p:sp>
    </p:spTree>
    <p:extLst>
      <p:ext uri="{BB962C8B-B14F-4D97-AF65-F5344CB8AC3E}">
        <p14:creationId xmlns:p14="http://schemas.microsoft.com/office/powerpoint/2010/main" val="105293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208</Words>
  <Application>Microsoft Macintosh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Corsiva Hebrew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Jaques</dc:creator>
  <cp:lastModifiedBy>Nancy Jaques</cp:lastModifiedBy>
  <cp:revision>8</cp:revision>
  <dcterms:created xsi:type="dcterms:W3CDTF">2019-01-27T01:22:14Z</dcterms:created>
  <dcterms:modified xsi:type="dcterms:W3CDTF">2019-01-27T02:27:08Z</dcterms:modified>
</cp:coreProperties>
</file>